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6" r:id="rId3"/>
    <p:sldId id="267" r:id="rId4"/>
    <p:sldId id="268" r:id="rId5"/>
    <p:sldId id="269" r:id="rId6"/>
    <p:sldId id="264" r:id="rId7"/>
    <p:sldId id="257" r:id="rId8"/>
    <p:sldId id="258" r:id="rId9"/>
    <p:sldId id="271" r:id="rId10"/>
    <p:sldId id="261" r:id="rId11"/>
    <p:sldId id="262" r:id="rId12"/>
    <p:sldId id="263" r:id="rId13"/>
    <p:sldId id="272" r:id="rId14"/>
    <p:sldId id="273" r:id="rId15"/>
    <p:sldId id="274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D5162D-2A93-4174-99F3-270C62B49B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43D07F-4AC4-4C5B-AA4B-E441580FFF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6C9DC0-2240-4681-9A2A-BBB53254D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35038-7768-4508-89F9-F144A58AB3C7}" type="datetimeFigureOut">
              <a:rPr lang="ko-KR" altLang="en-US" smtClean="0"/>
              <a:t>2019-01-14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1FFEFE-A13B-4DBC-B68C-E7BFCA682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0EF02A-85E5-41B6-8807-D521CCA5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D4FC2-9A32-4A7A-AA34-33C6F89D2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63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390228-6834-403E-AA2A-15F81FB31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24F95F1-0FF2-4662-B04B-0D6A00ABD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6EA605-DF0F-4124-88D0-3CC9CACEA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35038-7768-4508-89F9-F144A58AB3C7}" type="datetimeFigureOut">
              <a:rPr lang="ko-KR" altLang="en-US" smtClean="0"/>
              <a:t>2019-01-14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0CCED4-7855-46C1-A4F0-C7BE03967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91DF49-D5A0-4DFE-9EBC-0DCBEEFFE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D4FC2-9A32-4A7A-AA34-33C6F89D2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000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A6E8E75-C0E2-4373-A544-2CD0BA12D9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DB1482-C7C2-47B2-BCEE-A0C1C8164C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574B35-9557-456A-A60F-419C40D18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35038-7768-4508-89F9-F144A58AB3C7}" type="datetimeFigureOut">
              <a:rPr lang="ko-KR" altLang="en-US" smtClean="0"/>
              <a:t>2019-01-14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D7E9B4-CF2B-446A-9A52-C60025C47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A1A8E8-721D-470B-B154-FB34B8E25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D4FC2-9A32-4A7A-AA34-33C6F89D2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39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924164-7E91-40A1-8FC7-F5BA26D7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52D097-83DD-4A12-A215-EA3E672E3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AB41E1-6CC6-4342-BBC8-76534149C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35038-7768-4508-89F9-F144A58AB3C7}" type="datetimeFigureOut">
              <a:rPr lang="ko-KR" altLang="en-US" smtClean="0"/>
              <a:t>2019-01-14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9BCFE2-7652-4387-992E-3E432E746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6335A5-6024-4ED1-83C8-0D6838F8D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D4FC2-9A32-4A7A-AA34-33C6F89D2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607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3449E3-1373-4EFC-BFD0-277DB2921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AF9958-63CB-4AC7-B6B7-BB84B84F4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41C999-DC2A-4B36-8E97-3C660482C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35038-7768-4508-89F9-F144A58AB3C7}" type="datetimeFigureOut">
              <a:rPr lang="ko-KR" altLang="en-US" smtClean="0"/>
              <a:t>2019-01-14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1A4F30-7F0B-4826-B0F5-E2DE36A95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2881D2-F8CD-4007-A451-1DD23CD48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D4FC2-9A32-4A7A-AA34-33C6F89D2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212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A54BED-05A0-41B5-B52F-3AFAD6ED1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4F99A9-0028-4DCF-81B0-DE73E29BE1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65D393-C77B-4BC3-AE67-1FF64CBBD6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811F16-6F96-47FC-858E-95CA6AE5A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35038-7768-4508-89F9-F144A58AB3C7}" type="datetimeFigureOut">
              <a:rPr lang="ko-KR" altLang="en-US" smtClean="0"/>
              <a:t>2019-01-14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DCDC37-E598-43AA-9C0F-C7FCA16B9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516E9D-1AED-493C-807F-E94D8BC1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D4FC2-9A32-4A7A-AA34-33C6F89D2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714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8D83DF-A745-4F7D-A893-D84701F09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4BD627-23C0-44BB-9E73-3E9EC00032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A8222E-7406-4633-8068-54F8C7D7B7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60F5209-A2C6-4063-A884-D2E909F5B6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3A26385-0BE3-4E76-A86C-AF4DCDD90E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9CB43A4-33A2-495F-882D-BB93DAA7E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35038-7768-4508-89F9-F144A58AB3C7}" type="datetimeFigureOut">
              <a:rPr lang="ko-KR" altLang="en-US" smtClean="0"/>
              <a:t>2019-01-14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1E0828E-A960-4F9A-BCD2-49A4C23C5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C90F7B3-0B92-4FC8-A3A5-BD89A3CE0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D4FC2-9A32-4A7A-AA34-33C6F89D2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742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ADABAD-3101-4045-9684-EF2068BB8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B99C1C0-BBA9-45F7-97BF-D303006A8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35038-7768-4508-89F9-F144A58AB3C7}" type="datetimeFigureOut">
              <a:rPr lang="ko-KR" altLang="en-US" smtClean="0"/>
              <a:t>2019-01-14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555042-CBE3-4FB1-A719-2F070DD3F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8F0379-FDA3-47A1-8193-25760552D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D4FC2-9A32-4A7A-AA34-33C6F89D2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077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FB1055E-EFD6-471A-A5CE-15E287268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35038-7768-4508-89F9-F144A58AB3C7}" type="datetimeFigureOut">
              <a:rPr lang="ko-KR" altLang="en-US" smtClean="0"/>
              <a:t>2019-01-14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C0BAE7-BFB9-4511-8F30-2A2A865A6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334377-1D7A-421C-9C98-7A797A07C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D4FC2-9A32-4A7A-AA34-33C6F89D2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670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5C6DD2-9B59-428B-8EF8-6B4512B6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4028BD-FB2B-402B-B73C-239A8AC50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3F11444-9A21-481E-B65E-0DEADFC1EB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5A499C-E367-4AAB-87DB-33E449D95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35038-7768-4508-89F9-F144A58AB3C7}" type="datetimeFigureOut">
              <a:rPr lang="ko-KR" altLang="en-US" smtClean="0"/>
              <a:t>2019-01-14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973904-966B-4C0B-B899-19A08E786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B0ED68-628E-49F9-A3C0-C4646AA91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D4FC2-9A32-4A7A-AA34-33C6F89D2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818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D9BCEA-8D1A-4C77-BFB3-54334065C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5B8668-80AB-49B8-B828-591677EB8B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B6014DF-2187-4930-ABDD-625FC5E6FE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2C122C-22EC-496B-906C-E93145C97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35038-7768-4508-89F9-F144A58AB3C7}" type="datetimeFigureOut">
              <a:rPr lang="ko-KR" altLang="en-US" smtClean="0"/>
              <a:t>2019-01-14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5059EE-122A-4E34-B9D0-BD5715FAA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0860DA-131D-4CD3-81EF-74B722A00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D4FC2-9A32-4A7A-AA34-33C6F89D2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493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BAE441A-3AA5-4EB1-A76C-83117FEA3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BF776F-3930-46FB-92A1-2DF0D9354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5D0142-20FD-42A2-8B67-93F1B4446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135038-7768-4508-89F9-F144A58AB3C7}" type="datetimeFigureOut">
              <a:rPr lang="ko-KR" altLang="en-US" smtClean="0"/>
              <a:t>2019-01-14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BD79E3-E957-4715-A216-A8E963B25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4DD7DF-BB89-4CA2-973E-6C0A5302C6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D4FC2-9A32-4A7A-AA34-33C6F89D2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654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51D558-947F-4B4A-BCE4-1D94EBC75056}"/>
              </a:ext>
            </a:extLst>
          </p:cNvPr>
          <p:cNvSpPr txBox="1"/>
          <p:nvPr/>
        </p:nvSpPr>
        <p:spPr>
          <a:xfrm>
            <a:off x="117446" y="14261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983050-4A8C-403F-818C-1D8A33DBC1C4}"/>
              </a:ext>
            </a:extLst>
          </p:cNvPr>
          <p:cNvSpPr txBox="1"/>
          <p:nvPr/>
        </p:nvSpPr>
        <p:spPr>
          <a:xfrm>
            <a:off x="440611" y="671119"/>
            <a:ext cx="5693866" cy="3778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상대에게 맞으면 무조건 </a:t>
            </a:r>
            <a:r>
              <a:rPr lang="en-US" altLang="ko-KR" dirty="0"/>
              <a:t>50 </a:t>
            </a:r>
            <a:r>
              <a:rPr lang="ko-KR" altLang="en-US" dirty="0"/>
              <a:t>피해 </a:t>
            </a:r>
            <a:r>
              <a:rPr lang="en-US" altLang="ko-KR" dirty="0"/>
              <a:t>(</a:t>
            </a:r>
            <a:r>
              <a:rPr lang="ko-KR" altLang="en-US" dirty="0"/>
              <a:t>거점 개념 </a:t>
            </a:r>
            <a:r>
              <a:rPr lang="en-US" altLang="ko-KR" dirty="0"/>
              <a:t>X)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벽이나 상대와 부딪치면 </a:t>
            </a:r>
            <a:r>
              <a:rPr lang="en-US" altLang="ko-KR" dirty="0"/>
              <a:t>10 </a:t>
            </a:r>
            <a:r>
              <a:rPr lang="ko-KR" altLang="en-US" dirty="0"/>
              <a:t>피해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탄창 무한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 속도 매우 빠름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상대를 바라보면 </a:t>
            </a:r>
            <a:r>
              <a:rPr lang="en-US" altLang="ko-KR" dirty="0"/>
              <a:t>100% </a:t>
            </a:r>
            <a:r>
              <a:rPr lang="ko-KR" altLang="en-US" dirty="0"/>
              <a:t>확률로 상대를 맞춤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12</a:t>
            </a:r>
            <a:r>
              <a:rPr lang="ko-KR" altLang="en-US" dirty="0"/>
              <a:t>개 플랫폼</a:t>
            </a:r>
            <a:r>
              <a:rPr lang="en-US" altLang="ko-KR" dirty="0"/>
              <a:t>, 1</a:t>
            </a:r>
            <a:r>
              <a:rPr lang="ko-KR" altLang="en-US" dirty="0"/>
              <a:t>대</a:t>
            </a:r>
            <a:r>
              <a:rPr lang="en-US" altLang="ko-KR" dirty="0"/>
              <a:t>1 </a:t>
            </a:r>
            <a:r>
              <a:rPr lang="ko-KR" altLang="en-US" dirty="0"/>
              <a:t>진행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10</a:t>
            </a:r>
            <a:r>
              <a:rPr lang="ko-KR" altLang="en-US" dirty="0"/>
              <a:t>만 </a:t>
            </a:r>
            <a:r>
              <a:rPr lang="en-US" altLang="ko-KR" dirty="0"/>
              <a:t>Step (</a:t>
            </a:r>
            <a:r>
              <a:rPr lang="ko-KR" altLang="en-US" dirty="0"/>
              <a:t>실제 </a:t>
            </a:r>
            <a:r>
              <a:rPr lang="en-US" altLang="ko-KR" dirty="0"/>
              <a:t>10</a:t>
            </a:r>
            <a:r>
              <a:rPr lang="ko-KR" altLang="en-US" dirty="0"/>
              <a:t>만 번 시행인지 의심이 가긴 함</a:t>
            </a:r>
            <a:r>
              <a:rPr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4171E5-043B-43EB-A448-E809EDEDB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175" y="483249"/>
            <a:ext cx="5044214" cy="39661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82349AF-EF3F-4281-BC80-5B1004C10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909" y="4685905"/>
            <a:ext cx="2545480" cy="196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720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DA5AB042-53B1-4509-82FC-0EDDC1CE0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50000" detail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43" y="1911587"/>
            <a:ext cx="6395258" cy="428585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A069161-A902-4CBB-902F-F02B7CC93DC8}"/>
              </a:ext>
            </a:extLst>
          </p:cNvPr>
          <p:cNvSpPr txBox="1"/>
          <p:nvPr/>
        </p:nvSpPr>
        <p:spPr>
          <a:xfrm>
            <a:off x="92526" y="94508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공격 전략 </a:t>
            </a:r>
            <a:r>
              <a:rPr lang="en-US" altLang="ko-KR" dirty="0"/>
              <a:t>1 </a:t>
            </a:r>
            <a:r>
              <a:rPr lang="ko-KR" altLang="en-US" dirty="0"/>
              <a:t>집중 공격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7B19D52-B070-46DE-B903-48A3A94A7E73}"/>
              </a:ext>
            </a:extLst>
          </p:cNvPr>
          <p:cNvSpPr/>
          <p:nvPr/>
        </p:nvSpPr>
        <p:spPr>
          <a:xfrm>
            <a:off x="6010623" y="4073926"/>
            <a:ext cx="351406" cy="35140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30006AC-1092-4520-BD2A-3DC5BB024506}"/>
              </a:ext>
            </a:extLst>
          </p:cNvPr>
          <p:cNvSpPr/>
          <p:nvPr/>
        </p:nvSpPr>
        <p:spPr>
          <a:xfrm>
            <a:off x="3959983" y="3703110"/>
            <a:ext cx="351406" cy="35140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17514B48-F953-4096-B58D-43E099B9FCBD}"/>
              </a:ext>
            </a:extLst>
          </p:cNvPr>
          <p:cNvSpPr/>
          <p:nvPr/>
        </p:nvSpPr>
        <p:spPr>
          <a:xfrm>
            <a:off x="4252579" y="5042657"/>
            <a:ext cx="351406" cy="35140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6D663CA9-62E1-4A24-A5BD-FD899D5D7D47}"/>
              </a:ext>
            </a:extLst>
          </p:cNvPr>
          <p:cNvSpPr/>
          <p:nvPr/>
        </p:nvSpPr>
        <p:spPr>
          <a:xfrm>
            <a:off x="2869317" y="3703110"/>
            <a:ext cx="351406" cy="35140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0489421-9F85-4B8C-8B7C-5827428BEF51}"/>
              </a:ext>
            </a:extLst>
          </p:cNvPr>
          <p:cNvCxnSpPr>
            <a:cxnSpLocks/>
          </p:cNvCxnSpPr>
          <p:nvPr/>
        </p:nvCxnSpPr>
        <p:spPr>
          <a:xfrm flipH="1">
            <a:off x="4748777" y="4405923"/>
            <a:ext cx="1261846" cy="692915"/>
          </a:xfrm>
          <a:prstGeom prst="line">
            <a:avLst/>
          </a:prstGeom>
          <a:ln w="762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04F30033-1F72-4751-B74E-6A5525CB4AAF}"/>
              </a:ext>
            </a:extLst>
          </p:cNvPr>
          <p:cNvCxnSpPr>
            <a:cxnSpLocks/>
          </p:cNvCxnSpPr>
          <p:nvPr/>
        </p:nvCxnSpPr>
        <p:spPr>
          <a:xfrm flipH="1" flipV="1">
            <a:off x="4157820" y="4065157"/>
            <a:ext cx="211652" cy="720351"/>
          </a:xfrm>
          <a:prstGeom prst="line">
            <a:avLst/>
          </a:prstGeom>
          <a:ln w="762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9BE2509-8FC7-4866-8EE1-9AC084E45727}"/>
              </a:ext>
            </a:extLst>
          </p:cNvPr>
          <p:cNvSpPr txBox="1"/>
          <p:nvPr/>
        </p:nvSpPr>
        <p:spPr>
          <a:xfrm>
            <a:off x="657225" y="781050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그냥 기본 전략</a:t>
            </a:r>
          </a:p>
        </p:txBody>
      </p:sp>
    </p:spTree>
    <p:extLst>
      <p:ext uri="{BB962C8B-B14F-4D97-AF65-F5344CB8AC3E}">
        <p14:creationId xmlns:p14="http://schemas.microsoft.com/office/powerpoint/2010/main" val="3093786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DA5AB042-53B1-4509-82FC-0EDDC1CE0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50000" detail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6" y="1463912"/>
            <a:ext cx="6395258" cy="428585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A069161-A902-4CBB-902F-F02B7CC93DC8}"/>
              </a:ext>
            </a:extLst>
          </p:cNvPr>
          <p:cNvSpPr txBox="1"/>
          <p:nvPr/>
        </p:nvSpPr>
        <p:spPr>
          <a:xfrm>
            <a:off x="92526" y="94508"/>
            <a:ext cx="2784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공격 전략 </a:t>
            </a:r>
            <a:r>
              <a:rPr lang="en-US" altLang="ko-KR" dirty="0"/>
              <a:t>2 Hunter-Killer</a:t>
            </a:r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7B19D52-B070-46DE-B903-48A3A94A7E73}"/>
              </a:ext>
            </a:extLst>
          </p:cNvPr>
          <p:cNvSpPr/>
          <p:nvPr/>
        </p:nvSpPr>
        <p:spPr>
          <a:xfrm>
            <a:off x="5650780" y="3468341"/>
            <a:ext cx="351406" cy="35140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17514B48-F953-4096-B58D-43E099B9FCBD}"/>
              </a:ext>
            </a:extLst>
          </p:cNvPr>
          <p:cNvSpPr/>
          <p:nvPr/>
        </p:nvSpPr>
        <p:spPr>
          <a:xfrm>
            <a:off x="3855968" y="4653792"/>
            <a:ext cx="351406" cy="35140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6D663CA9-62E1-4A24-A5BD-FD899D5D7D47}"/>
              </a:ext>
            </a:extLst>
          </p:cNvPr>
          <p:cNvSpPr/>
          <p:nvPr/>
        </p:nvSpPr>
        <p:spPr>
          <a:xfrm>
            <a:off x="2301641" y="4770685"/>
            <a:ext cx="351406" cy="35140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0489421-9F85-4B8C-8B7C-5827428BEF51}"/>
              </a:ext>
            </a:extLst>
          </p:cNvPr>
          <p:cNvCxnSpPr>
            <a:cxnSpLocks/>
          </p:cNvCxnSpPr>
          <p:nvPr/>
        </p:nvCxnSpPr>
        <p:spPr>
          <a:xfrm flipH="1">
            <a:off x="4324267" y="3850941"/>
            <a:ext cx="1295319" cy="802851"/>
          </a:xfrm>
          <a:prstGeom prst="line">
            <a:avLst/>
          </a:prstGeom>
          <a:ln w="762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86C0E71-2D29-42DC-A421-7589C2442989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6195802" y="3353374"/>
            <a:ext cx="668906" cy="2521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6624FA2-6C39-45B7-AB9C-445E54FC4530}"/>
              </a:ext>
            </a:extLst>
          </p:cNvPr>
          <p:cNvSpPr txBox="1"/>
          <p:nvPr/>
        </p:nvSpPr>
        <p:spPr>
          <a:xfrm>
            <a:off x="6864708" y="3030208"/>
            <a:ext cx="4324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Killer : </a:t>
            </a:r>
            <a:r>
              <a:rPr lang="ko-KR" altLang="en-US" dirty="0"/>
              <a:t>최소한의 움직임으로 엄폐하고 공격에 집중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B7AFED-6786-4EBD-B7DC-1F34C2CBBD7F}"/>
              </a:ext>
            </a:extLst>
          </p:cNvPr>
          <p:cNvSpPr txBox="1"/>
          <p:nvPr/>
        </p:nvSpPr>
        <p:spPr>
          <a:xfrm>
            <a:off x="3271246" y="6042472"/>
            <a:ext cx="4324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Hunter : </a:t>
            </a:r>
            <a:r>
              <a:rPr lang="ko-KR" altLang="en-US" dirty="0"/>
              <a:t>최대한의 움직임으로 적의 위치를 관측 </a:t>
            </a:r>
            <a:r>
              <a:rPr lang="en-US" altLang="ko-KR" dirty="0"/>
              <a:t>(</a:t>
            </a:r>
            <a:r>
              <a:rPr lang="ko-KR" altLang="en-US" dirty="0"/>
              <a:t>공격 안 하는 건 아님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2FEDDE56-1EB4-4091-9DC0-CC688BCD8362}"/>
              </a:ext>
            </a:extLst>
          </p:cNvPr>
          <p:cNvSpPr/>
          <p:nvPr/>
        </p:nvSpPr>
        <p:spPr>
          <a:xfrm>
            <a:off x="721083" y="2667000"/>
            <a:ext cx="3990975" cy="2714625"/>
          </a:xfrm>
          <a:custGeom>
            <a:avLst/>
            <a:gdLst>
              <a:gd name="connsiteX0" fmla="*/ 3990975 w 3990975"/>
              <a:gd name="connsiteY0" fmla="*/ 0 h 2714625"/>
              <a:gd name="connsiteX1" fmla="*/ 3943350 w 3990975"/>
              <a:gd name="connsiteY1" fmla="*/ 66675 h 2714625"/>
              <a:gd name="connsiteX2" fmla="*/ 3867150 w 3990975"/>
              <a:gd name="connsiteY2" fmla="*/ 142875 h 2714625"/>
              <a:gd name="connsiteX3" fmla="*/ 3829050 w 3990975"/>
              <a:gd name="connsiteY3" fmla="*/ 200025 h 2714625"/>
              <a:gd name="connsiteX4" fmla="*/ 3781425 w 3990975"/>
              <a:gd name="connsiteY4" fmla="*/ 228600 h 2714625"/>
              <a:gd name="connsiteX5" fmla="*/ 3686175 w 3990975"/>
              <a:gd name="connsiteY5" fmla="*/ 304800 h 2714625"/>
              <a:gd name="connsiteX6" fmla="*/ 3552825 w 3990975"/>
              <a:gd name="connsiteY6" fmla="*/ 390525 h 2714625"/>
              <a:gd name="connsiteX7" fmla="*/ 3514725 w 3990975"/>
              <a:gd name="connsiteY7" fmla="*/ 409575 h 2714625"/>
              <a:gd name="connsiteX8" fmla="*/ 3390900 w 3990975"/>
              <a:gd name="connsiteY8" fmla="*/ 447675 h 2714625"/>
              <a:gd name="connsiteX9" fmla="*/ 3314700 w 3990975"/>
              <a:gd name="connsiteY9" fmla="*/ 476250 h 2714625"/>
              <a:gd name="connsiteX10" fmla="*/ 3286125 w 3990975"/>
              <a:gd name="connsiteY10" fmla="*/ 504825 h 2714625"/>
              <a:gd name="connsiteX11" fmla="*/ 3228975 w 3990975"/>
              <a:gd name="connsiteY11" fmla="*/ 514350 h 2714625"/>
              <a:gd name="connsiteX12" fmla="*/ 3181350 w 3990975"/>
              <a:gd name="connsiteY12" fmla="*/ 523875 h 2714625"/>
              <a:gd name="connsiteX13" fmla="*/ 3133725 w 3990975"/>
              <a:gd name="connsiteY13" fmla="*/ 542925 h 2714625"/>
              <a:gd name="connsiteX14" fmla="*/ 3105150 w 3990975"/>
              <a:gd name="connsiteY14" fmla="*/ 561975 h 2714625"/>
              <a:gd name="connsiteX15" fmla="*/ 3057525 w 3990975"/>
              <a:gd name="connsiteY15" fmla="*/ 571500 h 2714625"/>
              <a:gd name="connsiteX16" fmla="*/ 2962275 w 3990975"/>
              <a:gd name="connsiteY16" fmla="*/ 600075 h 2714625"/>
              <a:gd name="connsiteX17" fmla="*/ 2924175 w 3990975"/>
              <a:gd name="connsiteY17" fmla="*/ 609600 h 2714625"/>
              <a:gd name="connsiteX18" fmla="*/ 2895600 w 3990975"/>
              <a:gd name="connsiteY18" fmla="*/ 619125 h 2714625"/>
              <a:gd name="connsiteX19" fmla="*/ 2771775 w 3990975"/>
              <a:gd name="connsiteY19" fmla="*/ 628650 h 2714625"/>
              <a:gd name="connsiteX20" fmla="*/ 2409825 w 3990975"/>
              <a:gd name="connsiteY20" fmla="*/ 638175 h 2714625"/>
              <a:gd name="connsiteX21" fmla="*/ 2228850 w 3990975"/>
              <a:gd name="connsiteY21" fmla="*/ 647700 h 2714625"/>
              <a:gd name="connsiteX22" fmla="*/ 2200275 w 3990975"/>
              <a:gd name="connsiteY22" fmla="*/ 657225 h 2714625"/>
              <a:gd name="connsiteX23" fmla="*/ 2152650 w 3990975"/>
              <a:gd name="connsiteY23" fmla="*/ 676275 h 2714625"/>
              <a:gd name="connsiteX24" fmla="*/ 2105025 w 3990975"/>
              <a:gd name="connsiteY24" fmla="*/ 685800 h 2714625"/>
              <a:gd name="connsiteX25" fmla="*/ 2066925 w 3990975"/>
              <a:gd name="connsiteY25" fmla="*/ 695325 h 2714625"/>
              <a:gd name="connsiteX26" fmla="*/ 781050 w 3990975"/>
              <a:gd name="connsiteY26" fmla="*/ 685800 h 2714625"/>
              <a:gd name="connsiteX27" fmla="*/ 723900 w 3990975"/>
              <a:gd name="connsiteY27" fmla="*/ 647700 h 2714625"/>
              <a:gd name="connsiteX28" fmla="*/ 666750 w 3990975"/>
              <a:gd name="connsiteY28" fmla="*/ 590550 h 2714625"/>
              <a:gd name="connsiteX29" fmla="*/ 600075 w 3990975"/>
              <a:gd name="connsiteY29" fmla="*/ 514350 h 2714625"/>
              <a:gd name="connsiteX30" fmla="*/ 581025 w 3990975"/>
              <a:gd name="connsiteY30" fmla="*/ 485775 h 2714625"/>
              <a:gd name="connsiteX31" fmla="*/ 552450 w 3990975"/>
              <a:gd name="connsiteY31" fmla="*/ 447675 h 2714625"/>
              <a:gd name="connsiteX32" fmla="*/ 542925 w 3990975"/>
              <a:gd name="connsiteY32" fmla="*/ 409575 h 2714625"/>
              <a:gd name="connsiteX33" fmla="*/ 533400 w 3990975"/>
              <a:gd name="connsiteY33" fmla="*/ 381000 h 2714625"/>
              <a:gd name="connsiteX34" fmla="*/ 523875 w 3990975"/>
              <a:gd name="connsiteY34" fmla="*/ 342900 h 2714625"/>
              <a:gd name="connsiteX35" fmla="*/ 504825 w 3990975"/>
              <a:gd name="connsiteY35" fmla="*/ 314325 h 2714625"/>
              <a:gd name="connsiteX36" fmla="*/ 361950 w 3990975"/>
              <a:gd name="connsiteY36" fmla="*/ 323850 h 2714625"/>
              <a:gd name="connsiteX37" fmla="*/ 333375 w 3990975"/>
              <a:gd name="connsiteY37" fmla="*/ 342900 h 2714625"/>
              <a:gd name="connsiteX38" fmla="*/ 295275 w 3990975"/>
              <a:gd name="connsiteY38" fmla="*/ 352425 h 2714625"/>
              <a:gd name="connsiteX39" fmla="*/ 133350 w 3990975"/>
              <a:gd name="connsiteY39" fmla="*/ 476250 h 2714625"/>
              <a:gd name="connsiteX40" fmla="*/ 95250 w 3990975"/>
              <a:gd name="connsiteY40" fmla="*/ 514350 h 2714625"/>
              <a:gd name="connsiteX41" fmla="*/ 85725 w 3990975"/>
              <a:gd name="connsiteY41" fmla="*/ 552450 h 2714625"/>
              <a:gd name="connsiteX42" fmla="*/ 57150 w 3990975"/>
              <a:gd name="connsiteY42" fmla="*/ 590550 h 2714625"/>
              <a:gd name="connsiteX43" fmla="*/ 38100 w 3990975"/>
              <a:gd name="connsiteY43" fmla="*/ 619125 h 2714625"/>
              <a:gd name="connsiteX44" fmla="*/ 0 w 3990975"/>
              <a:gd name="connsiteY44" fmla="*/ 723900 h 2714625"/>
              <a:gd name="connsiteX45" fmla="*/ 9525 w 3990975"/>
              <a:gd name="connsiteY45" fmla="*/ 1028700 h 2714625"/>
              <a:gd name="connsiteX46" fmla="*/ 28575 w 3990975"/>
              <a:gd name="connsiteY46" fmla="*/ 1066800 h 2714625"/>
              <a:gd name="connsiteX47" fmla="*/ 66675 w 3990975"/>
              <a:gd name="connsiteY47" fmla="*/ 1171575 h 2714625"/>
              <a:gd name="connsiteX48" fmla="*/ 95250 w 3990975"/>
              <a:gd name="connsiteY48" fmla="*/ 1219200 h 2714625"/>
              <a:gd name="connsiteX49" fmla="*/ 114300 w 3990975"/>
              <a:gd name="connsiteY49" fmla="*/ 1257300 h 2714625"/>
              <a:gd name="connsiteX50" fmla="*/ 161925 w 3990975"/>
              <a:gd name="connsiteY50" fmla="*/ 1323975 h 2714625"/>
              <a:gd name="connsiteX51" fmla="*/ 171450 w 3990975"/>
              <a:gd name="connsiteY51" fmla="*/ 1352550 h 2714625"/>
              <a:gd name="connsiteX52" fmla="*/ 200025 w 3990975"/>
              <a:gd name="connsiteY52" fmla="*/ 1438275 h 2714625"/>
              <a:gd name="connsiteX53" fmla="*/ 228600 w 3990975"/>
              <a:gd name="connsiteY53" fmla="*/ 1533525 h 2714625"/>
              <a:gd name="connsiteX54" fmla="*/ 228600 w 3990975"/>
              <a:gd name="connsiteY54" fmla="*/ 1771650 h 2714625"/>
              <a:gd name="connsiteX55" fmla="*/ 200025 w 3990975"/>
              <a:gd name="connsiteY55" fmla="*/ 1828800 h 2714625"/>
              <a:gd name="connsiteX56" fmla="*/ 142875 w 3990975"/>
              <a:gd name="connsiteY56" fmla="*/ 1885950 h 2714625"/>
              <a:gd name="connsiteX57" fmla="*/ 114300 w 3990975"/>
              <a:gd name="connsiteY57" fmla="*/ 1962150 h 2714625"/>
              <a:gd name="connsiteX58" fmla="*/ 104775 w 3990975"/>
              <a:gd name="connsiteY58" fmla="*/ 2000250 h 2714625"/>
              <a:gd name="connsiteX59" fmla="*/ 114300 w 3990975"/>
              <a:gd name="connsiteY59" fmla="*/ 2085975 h 2714625"/>
              <a:gd name="connsiteX60" fmla="*/ 180975 w 3990975"/>
              <a:gd name="connsiteY60" fmla="*/ 2162175 h 2714625"/>
              <a:gd name="connsiteX61" fmla="*/ 209550 w 3990975"/>
              <a:gd name="connsiteY61" fmla="*/ 2200275 h 2714625"/>
              <a:gd name="connsiteX62" fmla="*/ 228600 w 3990975"/>
              <a:gd name="connsiteY62" fmla="*/ 2228850 h 2714625"/>
              <a:gd name="connsiteX63" fmla="*/ 266700 w 3990975"/>
              <a:gd name="connsiteY63" fmla="*/ 2266950 h 2714625"/>
              <a:gd name="connsiteX64" fmla="*/ 295275 w 3990975"/>
              <a:gd name="connsiteY64" fmla="*/ 2324100 h 2714625"/>
              <a:gd name="connsiteX65" fmla="*/ 304800 w 3990975"/>
              <a:gd name="connsiteY65" fmla="*/ 2352675 h 2714625"/>
              <a:gd name="connsiteX66" fmla="*/ 352425 w 3990975"/>
              <a:gd name="connsiteY66" fmla="*/ 2390775 h 2714625"/>
              <a:gd name="connsiteX67" fmla="*/ 371475 w 3990975"/>
              <a:gd name="connsiteY67" fmla="*/ 2419350 h 2714625"/>
              <a:gd name="connsiteX68" fmla="*/ 466725 w 3990975"/>
              <a:gd name="connsiteY68" fmla="*/ 2457450 h 2714625"/>
              <a:gd name="connsiteX69" fmla="*/ 800100 w 3990975"/>
              <a:gd name="connsiteY69" fmla="*/ 2438400 h 2714625"/>
              <a:gd name="connsiteX70" fmla="*/ 933450 w 3990975"/>
              <a:gd name="connsiteY70" fmla="*/ 2447925 h 2714625"/>
              <a:gd name="connsiteX71" fmla="*/ 962025 w 3990975"/>
              <a:gd name="connsiteY71" fmla="*/ 2486025 h 2714625"/>
              <a:gd name="connsiteX72" fmla="*/ 990600 w 3990975"/>
              <a:gd name="connsiteY72" fmla="*/ 2647950 h 2714625"/>
              <a:gd name="connsiteX73" fmla="*/ 1019175 w 3990975"/>
              <a:gd name="connsiteY73" fmla="*/ 2676525 h 2714625"/>
              <a:gd name="connsiteX74" fmla="*/ 1047750 w 3990975"/>
              <a:gd name="connsiteY74" fmla="*/ 2714625 h 271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3990975" h="2714625">
                <a:moveTo>
                  <a:pt x="3990975" y="0"/>
                </a:moveTo>
                <a:cubicBezTo>
                  <a:pt x="3975100" y="22225"/>
                  <a:pt x="3961238" y="46035"/>
                  <a:pt x="3943350" y="66675"/>
                </a:cubicBezTo>
                <a:cubicBezTo>
                  <a:pt x="3919824" y="93820"/>
                  <a:pt x="3887075" y="112987"/>
                  <a:pt x="3867150" y="142875"/>
                </a:cubicBezTo>
                <a:cubicBezTo>
                  <a:pt x="3854450" y="161925"/>
                  <a:pt x="3845239" y="183836"/>
                  <a:pt x="3829050" y="200025"/>
                </a:cubicBezTo>
                <a:cubicBezTo>
                  <a:pt x="3815959" y="213116"/>
                  <a:pt x="3796354" y="217652"/>
                  <a:pt x="3781425" y="228600"/>
                </a:cubicBezTo>
                <a:cubicBezTo>
                  <a:pt x="3748637" y="252645"/>
                  <a:pt x="3720006" y="282246"/>
                  <a:pt x="3686175" y="304800"/>
                </a:cubicBezTo>
                <a:cubicBezTo>
                  <a:pt x="3670831" y="315029"/>
                  <a:pt x="3583655" y="375110"/>
                  <a:pt x="3552825" y="390525"/>
                </a:cubicBezTo>
                <a:cubicBezTo>
                  <a:pt x="3540125" y="396875"/>
                  <a:pt x="3528069" y="404723"/>
                  <a:pt x="3514725" y="409575"/>
                </a:cubicBezTo>
                <a:cubicBezTo>
                  <a:pt x="3470991" y="425478"/>
                  <a:pt x="3433275" y="428842"/>
                  <a:pt x="3390900" y="447675"/>
                </a:cubicBezTo>
                <a:cubicBezTo>
                  <a:pt x="3310632" y="483350"/>
                  <a:pt x="3427606" y="453669"/>
                  <a:pt x="3314700" y="476250"/>
                </a:cubicBezTo>
                <a:cubicBezTo>
                  <a:pt x="3305175" y="485775"/>
                  <a:pt x="3298434" y="499354"/>
                  <a:pt x="3286125" y="504825"/>
                </a:cubicBezTo>
                <a:cubicBezTo>
                  <a:pt x="3268477" y="512669"/>
                  <a:pt x="3247976" y="510895"/>
                  <a:pt x="3228975" y="514350"/>
                </a:cubicBezTo>
                <a:cubicBezTo>
                  <a:pt x="3213047" y="517246"/>
                  <a:pt x="3196857" y="519223"/>
                  <a:pt x="3181350" y="523875"/>
                </a:cubicBezTo>
                <a:cubicBezTo>
                  <a:pt x="3164973" y="528788"/>
                  <a:pt x="3149018" y="535279"/>
                  <a:pt x="3133725" y="542925"/>
                </a:cubicBezTo>
                <a:cubicBezTo>
                  <a:pt x="3123486" y="548045"/>
                  <a:pt x="3115869" y="557955"/>
                  <a:pt x="3105150" y="561975"/>
                </a:cubicBezTo>
                <a:cubicBezTo>
                  <a:pt x="3089991" y="567659"/>
                  <a:pt x="3073400" y="568325"/>
                  <a:pt x="3057525" y="571500"/>
                </a:cubicBezTo>
                <a:cubicBezTo>
                  <a:pt x="3007074" y="605134"/>
                  <a:pt x="3046551" y="584752"/>
                  <a:pt x="2962275" y="600075"/>
                </a:cubicBezTo>
                <a:cubicBezTo>
                  <a:pt x="2949395" y="602417"/>
                  <a:pt x="2936762" y="606004"/>
                  <a:pt x="2924175" y="609600"/>
                </a:cubicBezTo>
                <a:cubicBezTo>
                  <a:pt x="2914521" y="612358"/>
                  <a:pt x="2905563" y="617880"/>
                  <a:pt x="2895600" y="619125"/>
                </a:cubicBezTo>
                <a:cubicBezTo>
                  <a:pt x="2854523" y="624260"/>
                  <a:pt x="2813140" y="627028"/>
                  <a:pt x="2771775" y="628650"/>
                </a:cubicBezTo>
                <a:cubicBezTo>
                  <a:pt x="2651176" y="633379"/>
                  <a:pt x="2530443" y="633943"/>
                  <a:pt x="2409825" y="638175"/>
                </a:cubicBezTo>
                <a:cubicBezTo>
                  <a:pt x="2349454" y="640293"/>
                  <a:pt x="2289175" y="644525"/>
                  <a:pt x="2228850" y="647700"/>
                </a:cubicBezTo>
                <a:cubicBezTo>
                  <a:pt x="2219325" y="650875"/>
                  <a:pt x="2209676" y="653700"/>
                  <a:pt x="2200275" y="657225"/>
                </a:cubicBezTo>
                <a:cubicBezTo>
                  <a:pt x="2184266" y="663228"/>
                  <a:pt x="2169027" y="671362"/>
                  <a:pt x="2152650" y="676275"/>
                </a:cubicBezTo>
                <a:cubicBezTo>
                  <a:pt x="2137143" y="680927"/>
                  <a:pt x="2120829" y="682288"/>
                  <a:pt x="2105025" y="685800"/>
                </a:cubicBezTo>
                <a:cubicBezTo>
                  <a:pt x="2092246" y="688640"/>
                  <a:pt x="2079625" y="692150"/>
                  <a:pt x="2066925" y="695325"/>
                </a:cubicBezTo>
                <a:lnTo>
                  <a:pt x="781050" y="685800"/>
                </a:lnTo>
                <a:cubicBezTo>
                  <a:pt x="758169" y="684989"/>
                  <a:pt x="740089" y="663889"/>
                  <a:pt x="723900" y="647700"/>
                </a:cubicBezTo>
                <a:cubicBezTo>
                  <a:pt x="704850" y="628650"/>
                  <a:pt x="681694" y="612966"/>
                  <a:pt x="666750" y="590550"/>
                </a:cubicBezTo>
                <a:cubicBezTo>
                  <a:pt x="622300" y="523875"/>
                  <a:pt x="647700" y="546100"/>
                  <a:pt x="600075" y="514350"/>
                </a:cubicBezTo>
                <a:cubicBezTo>
                  <a:pt x="593725" y="504825"/>
                  <a:pt x="587679" y="495090"/>
                  <a:pt x="581025" y="485775"/>
                </a:cubicBezTo>
                <a:cubicBezTo>
                  <a:pt x="571798" y="472857"/>
                  <a:pt x="559550" y="461874"/>
                  <a:pt x="552450" y="447675"/>
                </a:cubicBezTo>
                <a:cubicBezTo>
                  <a:pt x="546596" y="435966"/>
                  <a:pt x="546521" y="422162"/>
                  <a:pt x="542925" y="409575"/>
                </a:cubicBezTo>
                <a:cubicBezTo>
                  <a:pt x="540167" y="399921"/>
                  <a:pt x="536158" y="390654"/>
                  <a:pt x="533400" y="381000"/>
                </a:cubicBezTo>
                <a:cubicBezTo>
                  <a:pt x="529804" y="368413"/>
                  <a:pt x="529032" y="354932"/>
                  <a:pt x="523875" y="342900"/>
                </a:cubicBezTo>
                <a:cubicBezTo>
                  <a:pt x="519366" y="332378"/>
                  <a:pt x="511175" y="323850"/>
                  <a:pt x="504825" y="314325"/>
                </a:cubicBezTo>
                <a:cubicBezTo>
                  <a:pt x="457200" y="317500"/>
                  <a:pt x="409031" y="316003"/>
                  <a:pt x="361950" y="323850"/>
                </a:cubicBezTo>
                <a:cubicBezTo>
                  <a:pt x="350658" y="325732"/>
                  <a:pt x="343897" y="338391"/>
                  <a:pt x="333375" y="342900"/>
                </a:cubicBezTo>
                <a:cubicBezTo>
                  <a:pt x="321343" y="348057"/>
                  <a:pt x="307975" y="349250"/>
                  <a:pt x="295275" y="352425"/>
                </a:cubicBezTo>
                <a:cubicBezTo>
                  <a:pt x="173073" y="425746"/>
                  <a:pt x="226207" y="383393"/>
                  <a:pt x="133350" y="476250"/>
                </a:cubicBezTo>
                <a:lnTo>
                  <a:pt x="95250" y="514350"/>
                </a:lnTo>
                <a:cubicBezTo>
                  <a:pt x="92075" y="527050"/>
                  <a:pt x="91579" y="540741"/>
                  <a:pt x="85725" y="552450"/>
                </a:cubicBezTo>
                <a:cubicBezTo>
                  <a:pt x="78625" y="566649"/>
                  <a:pt x="66377" y="577632"/>
                  <a:pt x="57150" y="590550"/>
                </a:cubicBezTo>
                <a:cubicBezTo>
                  <a:pt x="50496" y="599865"/>
                  <a:pt x="43780" y="609186"/>
                  <a:pt x="38100" y="619125"/>
                </a:cubicBezTo>
                <a:cubicBezTo>
                  <a:pt x="12911" y="663206"/>
                  <a:pt x="16117" y="667492"/>
                  <a:pt x="0" y="723900"/>
                </a:cubicBezTo>
                <a:cubicBezTo>
                  <a:pt x="3175" y="825500"/>
                  <a:pt x="1083" y="927402"/>
                  <a:pt x="9525" y="1028700"/>
                </a:cubicBezTo>
                <a:cubicBezTo>
                  <a:pt x="10704" y="1042850"/>
                  <a:pt x="23302" y="1053617"/>
                  <a:pt x="28575" y="1066800"/>
                </a:cubicBezTo>
                <a:cubicBezTo>
                  <a:pt x="46357" y="1111255"/>
                  <a:pt x="45851" y="1129927"/>
                  <a:pt x="66675" y="1171575"/>
                </a:cubicBezTo>
                <a:cubicBezTo>
                  <a:pt x="74954" y="1188134"/>
                  <a:pt x="86259" y="1203016"/>
                  <a:pt x="95250" y="1219200"/>
                </a:cubicBezTo>
                <a:cubicBezTo>
                  <a:pt x="102146" y="1231612"/>
                  <a:pt x="106775" y="1245259"/>
                  <a:pt x="114300" y="1257300"/>
                </a:cubicBezTo>
                <a:cubicBezTo>
                  <a:pt x="125086" y="1274558"/>
                  <a:pt x="151850" y="1303825"/>
                  <a:pt x="161925" y="1323975"/>
                </a:cubicBezTo>
                <a:cubicBezTo>
                  <a:pt x="166415" y="1332955"/>
                  <a:pt x="167925" y="1343149"/>
                  <a:pt x="171450" y="1352550"/>
                </a:cubicBezTo>
                <a:cubicBezTo>
                  <a:pt x="219197" y="1479874"/>
                  <a:pt x="168104" y="1331873"/>
                  <a:pt x="200025" y="1438275"/>
                </a:cubicBezTo>
                <a:cubicBezTo>
                  <a:pt x="234810" y="1554223"/>
                  <a:pt x="206646" y="1445708"/>
                  <a:pt x="228600" y="1533525"/>
                </a:cubicBezTo>
                <a:cubicBezTo>
                  <a:pt x="241500" y="1649621"/>
                  <a:pt x="243895" y="1626346"/>
                  <a:pt x="228600" y="1771650"/>
                </a:cubicBezTo>
                <a:cubicBezTo>
                  <a:pt x="226624" y="1790423"/>
                  <a:pt x="211910" y="1815430"/>
                  <a:pt x="200025" y="1828800"/>
                </a:cubicBezTo>
                <a:cubicBezTo>
                  <a:pt x="182127" y="1848936"/>
                  <a:pt x="142875" y="1885950"/>
                  <a:pt x="142875" y="1885950"/>
                </a:cubicBezTo>
                <a:cubicBezTo>
                  <a:pt x="132810" y="1911112"/>
                  <a:pt x="121766" y="1936019"/>
                  <a:pt x="114300" y="1962150"/>
                </a:cubicBezTo>
                <a:cubicBezTo>
                  <a:pt x="110704" y="1974737"/>
                  <a:pt x="107950" y="1987550"/>
                  <a:pt x="104775" y="2000250"/>
                </a:cubicBezTo>
                <a:cubicBezTo>
                  <a:pt x="107950" y="2028825"/>
                  <a:pt x="102058" y="2059961"/>
                  <a:pt x="114300" y="2085975"/>
                </a:cubicBezTo>
                <a:cubicBezTo>
                  <a:pt x="128671" y="2116513"/>
                  <a:pt x="159368" y="2136247"/>
                  <a:pt x="180975" y="2162175"/>
                </a:cubicBezTo>
                <a:cubicBezTo>
                  <a:pt x="191138" y="2174371"/>
                  <a:pt x="200323" y="2187357"/>
                  <a:pt x="209550" y="2200275"/>
                </a:cubicBezTo>
                <a:cubicBezTo>
                  <a:pt x="216204" y="2209590"/>
                  <a:pt x="221150" y="2220158"/>
                  <a:pt x="228600" y="2228850"/>
                </a:cubicBezTo>
                <a:cubicBezTo>
                  <a:pt x="240289" y="2242487"/>
                  <a:pt x="256400" y="2252236"/>
                  <a:pt x="266700" y="2266950"/>
                </a:cubicBezTo>
                <a:cubicBezTo>
                  <a:pt x="278914" y="2284398"/>
                  <a:pt x="286625" y="2304637"/>
                  <a:pt x="295275" y="2324100"/>
                </a:cubicBezTo>
                <a:cubicBezTo>
                  <a:pt x="299353" y="2333275"/>
                  <a:pt x="298266" y="2345052"/>
                  <a:pt x="304800" y="2352675"/>
                </a:cubicBezTo>
                <a:cubicBezTo>
                  <a:pt x="318031" y="2368111"/>
                  <a:pt x="338050" y="2376400"/>
                  <a:pt x="352425" y="2390775"/>
                </a:cubicBezTo>
                <a:cubicBezTo>
                  <a:pt x="360520" y="2398870"/>
                  <a:pt x="363380" y="2411255"/>
                  <a:pt x="371475" y="2419350"/>
                </a:cubicBezTo>
                <a:cubicBezTo>
                  <a:pt x="408960" y="2456835"/>
                  <a:pt x="413460" y="2448572"/>
                  <a:pt x="466725" y="2457450"/>
                </a:cubicBezTo>
                <a:lnTo>
                  <a:pt x="800100" y="2438400"/>
                </a:lnTo>
                <a:cubicBezTo>
                  <a:pt x="863713" y="2434251"/>
                  <a:pt x="892854" y="2407329"/>
                  <a:pt x="933450" y="2447925"/>
                </a:cubicBezTo>
                <a:cubicBezTo>
                  <a:pt x="944675" y="2459150"/>
                  <a:pt x="952500" y="2473325"/>
                  <a:pt x="962025" y="2486025"/>
                </a:cubicBezTo>
                <a:cubicBezTo>
                  <a:pt x="965288" y="2508865"/>
                  <a:pt x="982782" y="2640132"/>
                  <a:pt x="990600" y="2647950"/>
                </a:cubicBezTo>
                <a:cubicBezTo>
                  <a:pt x="1000125" y="2657475"/>
                  <a:pt x="1010551" y="2666177"/>
                  <a:pt x="1019175" y="2676525"/>
                </a:cubicBezTo>
                <a:cubicBezTo>
                  <a:pt x="1073027" y="2741147"/>
                  <a:pt x="1017457" y="2684332"/>
                  <a:pt x="1047750" y="271462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30006AC-1092-4520-BD2A-3DC5BB024506}"/>
              </a:ext>
            </a:extLst>
          </p:cNvPr>
          <p:cNvSpPr/>
          <p:nvPr/>
        </p:nvSpPr>
        <p:spPr>
          <a:xfrm>
            <a:off x="2804296" y="3114090"/>
            <a:ext cx="351406" cy="35140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FFBFA69-FB83-40A9-9095-5FE8AF492BFB}"/>
              </a:ext>
            </a:extLst>
          </p:cNvPr>
          <p:cNvCxnSpPr>
            <a:cxnSpLocks/>
          </p:cNvCxnSpPr>
          <p:nvPr/>
        </p:nvCxnSpPr>
        <p:spPr>
          <a:xfrm flipH="1" flipV="1">
            <a:off x="3045204" y="3605489"/>
            <a:ext cx="429673" cy="24369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435406B-174A-4DE8-8CE9-8F9F789B61F9}"/>
              </a:ext>
            </a:extLst>
          </p:cNvPr>
          <p:cNvSpPr txBox="1"/>
          <p:nvPr/>
        </p:nvSpPr>
        <p:spPr>
          <a:xfrm>
            <a:off x="264835" y="507032"/>
            <a:ext cx="973484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강화학습 결과</a:t>
            </a:r>
            <a:r>
              <a:rPr lang="en-US" altLang="ko-KR" dirty="0"/>
              <a:t>, </a:t>
            </a:r>
            <a:r>
              <a:rPr lang="ko-KR" altLang="en-US" dirty="0"/>
              <a:t>상대 위치를 의도하고 찾지 않는 이상 빠르게 발견하지 못함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초기에 상대 위치를 빠르게 파악할 필요가 있음</a:t>
            </a:r>
          </a:p>
        </p:txBody>
      </p:sp>
    </p:spTree>
    <p:extLst>
      <p:ext uri="{BB962C8B-B14F-4D97-AF65-F5344CB8AC3E}">
        <p14:creationId xmlns:p14="http://schemas.microsoft.com/office/powerpoint/2010/main" val="2491212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DA5AB042-53B1-4509-82FC-0EDDC1CE0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50000" detail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43" y="1511537"/>
            <a:ext cx="6395258" cy="428585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A069161-A902-4CBB-902F-F02B7CC93DC8}"/>
              </a:ext>
            </a:extLst>
          </p:cNvPr>
          <p:cNvSpPr txBox="1"/>
          <p:nvPr/>
        </p:nvSpPr>
        <p:spPr>
          <a:xfrm>
            <a:off x="92526" y="94508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공격 전략 </a:t>
            </a:r>
            <a:r>
              <a:rPr lang="en-US" altLang="ko-KR" dirty="0"/>
              <a:t>3 </a:t>
            </a:r>
            <a:r>
              <a:rPr lang="ko-KR" altLang="en-US" dirty="0"/>
              <a:t>근접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7B19D52-B070-46DE-B903-48A3A94A7E73}"/>
              </a:ext>
            </a:extLst>
          </p:cNvPr>
          <p:cNvSpPr/>
          <p:nvPr/>
        </p:nvSpPr>
        <p:spPr>
          <a:xfrm>
            <a:off x="4387991" y="4210062"/>
            <a:ext cx="351406" cy="35140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17514B48-F953-4096-B58D-43E099B9FCBD}"/>
              </a:ext>
            </a:extLst>
          </p:cNvPr>
          <p:cNvSpPr/>
          <p:nvPr/>
        </p:nvSpPr>
        <p:spPr>
          <a:xfrm>
            <a:off x="4036585" y="4701417"/>
            <a:ext cx="351406" cy="35140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6D663CA9-62E1-4A24-A5BD-FD899D5D7D47}"/>
              </a:ext>
            </a:extLst>
          </p:cNvPr>
          <p:cNvSpPr/>
          <p:nvPr/>
        </p:nvSpPr>
        <p:spPr>
          <a:xfrm>
            <a:off x="2482258" y="4818310"/>
            <a:ext cx="351406" cy="35140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624FA2-6C39-45B7-AB9C-445E54FC4530}"/>
              </a:ext>
            </a:extLst>
          </p:cNvPr>
          <p:cNvSpPr txBox="1"/>
          <p:nvPr/>
        </p:nvSpPr>
        <p:spPr>
          <a:xfrm>
            <a:off x="557890" y="577475"/>
            <a:ext cx="910541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초탄</a:t>
            </a:r>
            <a:r>
              <a:rPr lang="ko-KR" altLang="en-US" dirty="0"/>
              <a:t> </a:t>
            </a:r>
            <a:r>
              <a:rPr lang="en-US" altLang="ko-KR" dirty="0"/>
              <a:t>40×2 </a:t>
            </a:r>
            <a:r>
              <a:rPr lang="ko-KR" altLang="en-US" dirty="0"/>
              <a:t>발 </a:t>
            </a:r>
            <a:r>
              <a:rPr lang="en-US" altLang="ko-KR" dirty="0"/>
              <a:t>(4000 HP)</a:t>
            </a:r>
            <a:r>
              <a:rPr lang="ko-KR" altLang="en-US" dirty="0"/>
              <a:t> 내에 일단 적 하나를 제거하고 시작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보너스 존 점령을 막아야 성립</a:t>
            </a:r>
            <a:r>
              <a:rPr lang="en-US" altLang="ko-KR" dirty="0"/>
              <a:t>. </a:t>
            </a:r>
            <a:r>
              <a:rPr lang="ko-KR" altLang="en-US" dirty="0"/>
              <a:t>방어 보너스를 받으면 </a:t>
            </a:r>
            <a:r>
              <a:rPr lang="ko-KR" altLang="en-US" dirty="0" err="1"/>
              <a:t>전탄</a:t>
            </a:r>
            <a:r>
              <a:rPr lang="ko-KR" altLang="en-US" dirty="0"/>
              <a:t> 명중시켜야 됨  </a:t>
            </a: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30006AC-1092-4520-BD2A-3DC5BB024506}"/>
              </a:ext>
            </a:extLst>
          </p:cNvPr>
          <p:cNvSpPr/>
          <p:nvPr/>
        </p:nvSpPr>
        <p:spPr>
          <a:xfrm>
            <a:off x="3852955" y="4070112"/>
            <a:ext cx="351406" cy="35140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E4D57EC-3925-48EA-94B4-49762D84346D}"/>
              </a:ext>
            </a:extLst>
          </p:cNvPr>
          <p:cNvCxnSpPr>
            <a:cxnSpLocks/>
          </p:cNvCxnSpPr>
          <p:nvPr/>
        </p:nvCxnSpPr>
        <p:spPr>
          <a:xfrm>
            <a:off x="4036585" y="4445330"/>
            <a:ext cx="111980" cy="248264"/>
          </a:xfrm>
          <a:prstGeom prst="line">
            <a:avLst/>
          </a:prstGeom>
          <a:ln w="762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06144DF-5C74-40C8-9E5C-02F03EEBF797}"/>
              </a:ext>
            </a:extLst>
          </p:cNvPr>
          <p:cNvCxnSpPr>
            <a:cxnSpLocks/>
          </p:cNvCxnSpPr>
          <p:nvPr/>
        </p:nvCxnSpPr>
        <p:spPr>
          <a:xfrm flipH="1">
            <a:off x="4324268" y="4572873"/>
            <a:ext cx="127446" cy="154504"/>
          </a:xfrm>
          <a:prstGeom prst="line">
            <a:avLst/>
          </a:prstGeom>
          <a:ln w="762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658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1A069161-A902-4CBB-902F-F02B7CC93DC8}"/>
              </a:ext>
            </a:extLst>
          </p:cNvPr>
          <p:cNvSpPr txBox="1"/>
          <p:nvPr/>
        </p:nvSpPr>
        <p:spPr>
          <a:xfrm>
            <a:off x="92526" y="94508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Defense Zone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624FA2-6C39-45B7-AB9C-445E54FC4530}"/>
              </a:ext>
            </a:extLst>
          </p:cNvPr>
          <p:cNvSpPr txBox="1"/>
          <p:nvPr/>
        </p:nvSpPr>
        <p:spPr>
          <a:xfrm>
            <a:off x="457222" y="647830"/>
            <a:ext cx="10683358" cy="3778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5</a:t>
            </a:r>
            <a:r>
              <a:rPr lang="ko-KR" altLang="en-US" dirty="0"/>
              <a:t>초 점유 시 </a:t>
            </a:r>
            <a:r>
              <a:rPr lang="en-US" altLang="ko-KR" dirty="0"/>
              <a:t>30</a:t>
            </a:r>
            <a:r>
              <a:rPr lang="ko-KR" altLang="en-US" dirty="0"/>
              <a:t>초 간 방어 강화 </a:t>
            </a:r>
            <a:r>
              <a:rPr lang="en-US" altLang="ko-KR" dirty="0"/>
              <a:t>(</a:t>
            </a:r>
            <a:r>
              <a:rPr lang="ko-KR" altLang="en-US" dirty="0" err="1"/>
              <a:t>피해량</a:t>
            </a:r>
            <a:r>
              <a:rPr lang="ko-KR" altLang="en-US" dirty="0"/>
              <a:t> </a:t>
            </a:r>
            <a:r>
              <a:rPr lang="en-US" altLang="ko-KR" dirty="0"/>
              <a:t>50% </a:t>
            </a:r>
            <a:r>
              <a:rPr lang="ko-KR" altLang="en-US" dirty="0"/>
              <a:t>감소</a:t>
            </a:r>
            <a:r>
              <a:rPr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1</a:t>
            </a:r>
            <a:r>
              <a:rPr lang="ko-KR" altLang="en-US" dirty="0"/>
              <a:t>분마다 초기화되며</a:t>
            </a:r>
            <a:r>
              <a:rPr lang="en-US" altLang="ko-KR" dirty="0"/>
              <a:t>, </a:t>
            </a:r>
            <a:r>
              <a:rPr lang="ko-KR" altLang="en-US" dirty="0"/>
              <a:t>두 번 활성화되면 초기화까지 작동 안함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재작동 시 재작동 시점부터 계산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첫번째 활성화는 초기화 </a:t>
            </a:r>
            <a:r>
              <a:rPr lang="ko-KR" altLang="en-US" dirty="0" err="1"/>
              <a:t>되자마자</a:t>
            </a:r>
            <a:r>
              <a:rPr lang="ko-KR" altLang="en-US" dirty="0"/>
              <a:t> 바로 진행</a:t>
            </a:r>
            <a:r>
              <a:rPr lang="en-US" altLang="ko-KR" dirty="0"/>
              <a:t>, </a:t>
            </a:r>
            <a:r>
              <a:rPr lang="ko-KR" altLang="en-US" dirty="0"/>
              <a:t>빠를 수록 좋음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두번째 활성화 시에는 </a:t>
            </a:r>
            <a:r>
              <a:rPr lang="en-US" altLang="ko-KR" dirty="0"/>
              <a:t>25</a:t>
            </a:r>
            <a:r>
              <a:rPr lang="ko-KR" altLang="en-US" dirty="0"/>
              <a:t>초 이후에 점령해야 함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첫번째 활성화가 늦을 경우 그만큼 이후에 점령해도 효과는 동일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77079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1A069161-A902-4CBB-902F-F02B7CC93DC8}"/>
              </a:ext>
            </a:extLst>
          </p:cNvPr>
          <p:cNvSpPr txBox="1"/>
          <p:nvPr/>
        </p:nvSpPr>
        <p:spPr>
          <a:xfrm>
            <a:off x="92526" y="94508"/>
            <a:ext cx="1503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Reload Zone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C32FB38-7D83-433B-9277-990E203B0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4925" y="1093348"/>
            <a:ext cx="2619375" cy="26479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CF6E09D-620F-48AD-81B8-124DF0719D0B}"/>
              </a:ext>
            </a:extLst>
          </p:cNvPr>
          <p:cNvSpPr txBox="1"/>
          <p:nvPr/>
        </p:nvSpPr>
        <p:spPr>
          <a:xfrm>
            <a:off x="457222" y="647830"/>
            <a:ext cx="10683358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50</a:t>
            </a:r>
            <a:r>
              <a:rPr lang="ko-KR" altLang="en-US" dirty="0"/>
              <a:t>발 재충전 가능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정확한 위치에 있어야 하며</a:t>
            </a:r>
            <a:r>
              <a:rPr lang="en-US" altLang="ko-KR" dirty="0"/>
              <a:t>, </a:t>
            </a:r>
            <a:r>
              <a:rPr lang="ko-KR" altLang="en-US" dirty="0"/>
              <a:t>로봇이 움직일 수 없는 상태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재장전 시간이 얼마나 걸릴지 알아야할 듯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로봇당 </a:t>
            </a:r>
            <a:r>
              <a:rPr lang="en-US" altLang="ko-KR" dirty="0"/>
              <a:t>1</a:t>
            </a:r>
            <a:r>
              <a:rPr lang="ko-KR" altLang="en-US" dirty="0"/>
              <a:t>분에 </a:t>
            </a:r>
            <a:r>
              <a:rPr lang="en-US" altLang="ko-KR" dirty="0"/>
              <a:t>2</a:t>
            </a:r>
            <a:r>
              <a:rPr lang="ko-KR" altLang="en-US" dirty="0"/>
              <a:t>개씩 공급 가능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3476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1A069161-A902-4CBB-902F-F02B7CC93DC8}"/>
              </a:ext>
            </a:extLst>
          </p:cNvPr>
          <p:cNvSpPr txBox="1"/>
          <p:nvPr/>
        </p:nvSpPr>
        <p:spPr>
          <a:xfrm>
            <a:off x="92526" y="945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영상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10181FB-876E-4C42-A93F-8D6350FD7839}"/>
              </a:ext>
            </a:extLst>
          </p:cNvPr>
          <p:cNvSpPr/>
          <p:nvPr/>
        </p:nvSpPr>
        <p:spPr>
          <a:xfrm>
            <a:off x="271243" y="1202504"/>
            <a:ext cx="76647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2 : </a:t>
            </a:r>
            <a:r>
              <a:rPr lang="ko-KR" altLang="en-US" dirty="0"/>
              <a:t>https://twitter.com/NVIDIAKorea/status/998790587385081856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74E755B-BA0C-45AB-95CC-B1824F567265}"/>
              </a:ext>
            </a:extLst>
          </p:cNvPr>
          <p:cNvSpPr/>
          <p:nvPr/>
        </p:nvSpPr>
        <p:spPr>
          <a:xfrm>
            <a:off x="271243" y="731750"/>
            <a:ext cx="123206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1 : </a:t>
            </a:r>
            <a:r>
              <a:rPr lang="ko-KR" altLang="en-US" dirty="0"/>
              <a:t>https://www.facebook.com/icra2019/videos/dji-robomaster-ai-challenge-day-1/1187069764762863/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0EB4A87-91B5-4934-A50B-8C5B7D9E9EB2}"/>
              </a:ext>
            </a:extLst>
          </p:cNvPr>
          <p:cNvSpPr/>
          <p:nvPr/>
        </p:nvSpPr>
        <p:spPr>
          <a:xfrm>
            <a:off x="259316" y="1705001"/>
            <a:ext cx="6549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표적</a:t>
            </a:r>
            <a:r>
              <a:rPr lang="en-US" altLang="ko-KR" dirty="0"/>
              <a:t> </a:t>
            </a:r>
            <a:r>
              <a:rPr lang="ko-KR" altLang="en-US" dirty="0"/>
              <a:t>인식 </a:t>
            </a:r>
            <a:r>
              <a:rPr lang="en-US" altLang="ko-KR" dirty="0"/>
              <a:t>: </a:t>
            </a:r>
            <a:r>
              <a:rPr lang="ko-KR" altLang="en-US" dirty="0"/>
              <a:t>https://www.youtube.com/watch?v=zZZoJIJmQd8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7596085-8562-473E-AB24-9975C6E7F3C2}"/>
              </a:ext>
            </a:extLst>
          </p:cNvPr>
          <p:cNvSpPr/>
          <p:nvPr/>
        </p:nvSpPr>
        <p:spPr>
          <a:xfrm>
            <a:off x="271243" y="2120209"/>
            <a:ext cx="7108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Hopkins </a:t>
            </a:r>
            <a:r>
              <a:rPr lang="ko-KR" altLang="en-US" dirty="0"/>
              <a:t>대학 </a:t>
            </a:r>
            <a:r>
              <a:rPr lang="en-US" altLang="ko-KR" dirty="0"/>
              <a:t>: https://www.youtube.com/watch?v=43GwOF0VOqo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D0A9F5D-B7BC-459E-8A4A-459BC9D972E1}"/>
              </a:ext>
            </a:extLst>
          </p:cNvPr>
          <p:cNvSpPr/>
          <p:nvPr/>
        </p:nvSpPr>
        <p:spPr>
          <a:xfrm>
            <a:off x="259316" y="2619611"/>
            <a:ext cx="702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가상환경 구현 </a:t>
            </a:r>
            <a:r>
              <a:rPr lang="en-US" altLang="ko-KR" dirty="0"/>
              <a:t>: </a:t>
            </a:r>
            <a:r>
              <a:rPr lang="ko-KR" altLang="en-US" dirty="0"/>
              <a:t>https://www.youtube.com/watch?v=AAy_o6LHsyo</a:t>
            </a:r>
          </a:p>
        </p:txBody>
      </p:sp>
    </p:spTree>
    <p:extLst>
      <p:ext uri="{BB962C8B-B14F-4D97-AF65-F5344CB8AC3E}">
        <p14:creationId xmlns:p14="http://schemas.microsoft.com/office/powerpoint/2010/main" val="1029329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51D558-947F-4B4A-BCE4-1D94EBC75056}"/>
              </a:ext>
            </a:extLst>
          </p:cNvPr>
          <p:cNvSpPr txBox="1"/>
          <p:nvPr/>
        </p:nvSpPr>
        <p:spPr>
          <a:xfrm>
            <a:off x="117446" y="14261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Case 1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983050-4A8C-403F-818C-1D8A33DBC1C4}"/>
              </a:ext>
            </a:extLst>
          </p:cNvPr>
          <p:cNvSpPr txBox="1"/>
          <p:nvPr/>
        </p:nvSpPr>
        <p:spPr>
          <a:xfrm>
            <a:off x="440611" y="671119"/>
            <a:ext cx="4277133" cy="4193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Observation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11</a:t>
            </a:r>
            <a:r>
              <a:rPr lang="ko-KR" altLang="en-US" dirty="0"/>
              <a:t>개 방향 거리 값 </a:t>
            </a:r>
            <a:r>
              <a:rPr lang="en-US" altLang="ko-KR" dirty="0"/>
              <a:t>(</a:t>
            </a:r>
            <a:r>
              <a:rPr lang="ko-KR" altLang="en-US" dirty="0"/>
              <a:t>레이저 형태</a:t>
            </a:r>
            <a:r>
              <a:rPr lang="en-US" altLang="ko-KR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레이저가 닿은 물체의 형식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현재 자신의 속도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자신의 발사 여부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총 </a:t>
            </a:r>
            <a:r>
              <a:rPr lang="en-US" altLang="ko-KR" dirty="0"/>
              <a:t>48</a:t>
            </a:r>
            <a:r>
              <a:rPr lang="ko-KR" altLang="en-US" dirty="0"/>
              <a:t>개 벡터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Reward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상대를 맞출 경우 </a:t>
            </a:r>
            <a:r>
              <a:rPr lang="en-US" altLang="ko-KR" dirty="0"/>
              <a:t>+100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상대에게 맞을 경우 </a:t>
            </a:r>
            <a:r>
              <a:rPr lang="en-US" altLang="ko-KR" dirty="0"/>
              <a:t>-10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벽에 부딪칠 경우 </a:t>
            </a:r>
            <a:r>
              <a:rPr lang="en-US" altLang="ko-KR" dirty="0"/>
              <a:t>-1</a:t>
            </a:r>
            <a:endParaRPr lang="ko-KR" altLang="en-US" dirty="0"/>
          </a:p>
        </p:txBody>
      </p:sp>
      <p:pic>
        <p:nvPicPr>
          <p:cNvPr id="6" name="case1">
            <a:hlinkClick r:id="" action="ppaction://media"/>
            <a:extLst>
              <a:ext uri="{FF2B5EF4-FFF2-40B4-BE49-F238E27FC236}">
                <a16:creationId xmlns:a16="http://schemas.microsoft.com/office/drawing/2014/main" id="{3A5FE4C9-2B15-4E6E-B239-62F59631EB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95015" y="1127870"/>
            <a:ext cx="5755429" cy="392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7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51D558-947F-4B4A-BCE4-1D94EBC75056}"/>
              </a:ext>
            </a:extLst>
          </p:cNvPr>
          <p:cNvSpPr txBox="1"/>
          <p:nvPr/>
        </p:nvSpPr>
        <p:spPr>
          <a:xfrm>
            <a:off x="117446" y="14261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Case 2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983050-4A8C-403F-818C-1D8A33DBC1C4}"/>
              </a:ext>
            </a:extLst>
          </p:cNvPr>
          <p:cNvSpPr txBox="1"/>
          <p:nvPr/>
        </p:nvSpPr>
        <p:spPr>
          <a:xfrm>
            <a:off x="440611" y="671119"/>
            <a:ext cx="4277133" cy="4193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Observation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11</a:t>
            </a:r>
            <a:r>
              <a:rPr lang="ko-KR" altLang="en-US" dirty="0"/>
              <a:t>개 방향 거리 값 </a:t>
            </a:r>
            <a:r>
              <a:rPr lang="en-US" altLang="ko-KR" dirty="0"/>
              <a:t>(</a:t>
            </a:r>
            <a:r>
              <a:rPr lang="ko-KR" altLang="en-US" dirty="0"/>
              <a:t>레이저 형태</a:t>
            </a:r>
            <a:r>
              <a:rPr lang="en-US" altLang="ko-KR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레이저가 닿은 물체의 형식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현재 자신의 속도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자신의 발사 여부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총 </a:t>
            </a:r>
            <a:r>
              <a:rPr lang="en-US" altLang="ko-KR" dirty="0"/>
              <a:t>48</a:t>
            </a:r>
            <a:r>
              <a:rPr lang="ko-KR" altLang="en-US" dirty="0"/>
              <a:t>개 벡터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Reward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상대를 맞출 경우 </a:t>
            </a:r>
            <a:r>
              <a:rPr lang="en-US" altLang="ko-KR" dirty="0"/>
              <a:t>+100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상대에게 맞을 경우 </a:t>
            </a:r>
            <a:r>
              <a:rPr lang="en-US" altLang="ko-KR" dirty="0"/>
              <a:t>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벽에 부딪칠 경우 </a:t>
            </a:r>
            <a:r>
              <a:rPr lang="en-US" altLang="ko-KR" dirty="0"/>
              <a:t>-1</a:t>
            </a:r>
            <a:endParaRPr lang="ko-KR" altLang="en-US" dirty="0"/>
          </a:p>
        </p:txBody>
      </p:sp>
      <p:pic>
        <p:nvPicPr>
          <p:cNvPr id="4" name="Case2">
            <a:hlinkClick r:id="" action="ppaction://media"/>
            <a:extLst>
              <a:ext uri="{FF2B5EF4-FFF2-40B4-BE49-F238E27FC236}">
                <a16:creationId xmlns:a16="http://schemas.microsoft.com/office/drawing/2014/main" id="{BC0A2F6F-80BF-4479-B9EB-5C5B9C6F50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79614" y="915577"/>
            <a:ext cx="6344570" cy="432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8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51D558-947F-4B4A-BCE4-1D94EBC75056}"/>
              </a:ext>
            </a:extLst>
          </p:cNvPr>
          <p:cNvSpPr txBox="1"/>
          <p:nvPr/>
        </p:nvSpPr>
        <p:spPr>
          <a:xfrm>
            <a:off x="117446" y="14261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Case 3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983050-4A8C-403F-818C-1D8A33DBC1C4}"/>
              </a:ext>
            </a:extLst>
          </p:cNvPr>
          <p:cNvSpPr txBox="1"/>
          <p:nvPr/>
        </p:nvSpPr>
        <p:spPr>
          <a:xfrm>
            <a:off x="440611" y="671119"/>
            <a:ext cx="4277133" cy="4193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Observation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11</a:t>
            </a:r>
            <a:r>
              <a:rPr lang="ko-KR" altLang="en-US" dirty="0"/>
              <a:t>개 방향 거리 값 </a:t>
            </a:r>
            <a:r>
              <a:rPr lang="en-US" altLang="ko-KR" dirty="0"/>
              <a:t>(</a:t>
            </a:r>
            <a:r>
              <a:rPr lang="ko-KR" altLang="en-US" dirty="0"/>
              <a:t>레이저 형태</a:t>
            </a:r>
            <a:r>
              <a:rPr lang="en-US" altLang="ko-KR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레이저가 닿은 물체의 형식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현재 자신의 속도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자신의 발사 여부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총 </a:t>
            </a:r>
            <a:r>
              <a:rPr lang="en-US" altLang="ko-KR" dirty="0"/>
              <a:t>48</a:t>
            </a:r>
            <a:r>
              <a:rPr lang="ko-KR" altLang="en-US" dirty="0"/>
              <a:t>개 벡터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Reward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상대를 맞출 경우 </a:t>
            </a:r>
            <a:r>
              <a:rPr lang="en-US" altLang="ko-KR" dirty="0"/>
              <a:t>+1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상대에게 맞을 경우 </a:t>
            </a:r>
            <a:r>
              <a:rPr lang="en-US" altLang="ko-KR" dirty="0"/>
              <a:t>-1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벽에 부딪칠 경우 </a:t>
            </a:r>
            <a:r>
              <a:rPr lang="en-US" altLang="ko-KR" dirty="0"/>
              <a:t>-1</a:t>
            </a:r>
            <a:endParaRPr lang="ko-KR" altLang="en-US" dirty="0"/>
          </a:p>
        </p:txBody>
      </p:sp>
      <p:pic>
        <p:nvPicPr>
          <p:cNvPr id="4" name="case3">
            <a:hlinkClick r:id="" action="ppaction://media"/>
            <a:extLst>
              <a:ext uri="{FF2B5EF4-FFF2-40B4-BE49-F238E27FC236}">
                <a16:creationId xmlns:a16="http://schemas.microsoft.com/office/drawing/2014/main" id="{F2C8B7D2-5B0E-43F4-BE39-B543AD9E93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65242" y="864066"/>
            <a:ext cx="6398093" cy="436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51D558-947F-4B4A-BCE4-1D94EBC75056}"/>
              </a:ext>
            </a:extLst>
          </p:cNvPr>
          <p:cNvSpPr txBox="1"/>
          <p:nvPr/>
        </p:nvSpPr>
        <p:spPr>
          <a:xfrm>
            <a:off x="117446" y="14261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Case 4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983050-4A8C-403F-818C-1D8A33DBC1C4}"/>
              </a:ext>
            </a:extLst>
          </p:cNvPr>
          <p:cNvSpPr txBox="1"/>
          <p:nvPr/>
        </p:nvSpPr>
        <p:spPr>
          <a:xfrm>
            <a:off x="440611" y="671119"/>
            <a:ext cx="4277133" cy="4193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Observation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11</a:t>
            </a:r>
            <a:r>
              <a:rPr lang="ko-KR" altLang="en-US" dirty="0"/>
              <a:t>개 방향 거리 값 </a:t>
            </a:r>
            <a:r>
              <a:rPr lang="en-US" altLang="ko-KR" dirty="0"/>
              <a:t>(</a:t>
            </a:r>
            <a:r>
              <a:rPr lang="ko-KR" altLang="en-US" dirty="0"/>
              <a:t>레이저 형태</a:t>
            </a:r>
            <a:r>
              <a:rPr lang="en-US" altLang="ko-KR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레이저가 닿은 물체의 형식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현재 자신의 속도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자신의 발사 여부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상대의 위치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총 </a:t>
            </a:r>
            <a:r>
              <a:rPr lang="en-US" altLang="ko-KR" dirty="0"/>
              <a:t>50</a:t>
            </a:r>
            <a:r>
              <a:rPr lang="ko-KR" altLang="en-US" dirty="0"/>
              <a:t>개 벡터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Reward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상대를 맞출 경우 </a:t>
            </a:r>
            <a:r>
              <a:rPr lang="en-US" altLang="ko-KR" dirty="0"/>
              <a:t>+10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벽에 부딪칠 경우 </a:t>
            </a:r>
            <a:r>
              <a:rPr lang="en-US" altLang="ko-KR" dirty="0"/>
              <a:t>-1</a:t>
            </a:r>
            <a:endParaRPr lang="ko-KR" altLang="en-US" dirty="0"/>
          </a:p>
        </p:txBody>
      </p:sp>
      <p:pic>
        <p:nvPicPr>
          <p:cNvPr id="4" name="case4">
            <a:hlinkClick r:id="" action="ppaction://media"/>
            <a:extLst>
              <a:ext uri="{FF2B5EF4-FFF2-40B4-BE49-F238E27FC236}">
                <a16:creationId xmlns:a16="http://schemas.microsoft.com/office/drawing/2014/main" id="{8B4BBF7B-0A2E-4024-8ACE-6295761BB7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42018" y="893309"/>
            <a:ext cx="6612240" cy="451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4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1A069161-A902-4CBB-902F-F02B7CC93DC8}"/>
              </a:ext>
            </a:extLst>
          </p:cNvPr>
          <p:cNvSpPr txBox="1"/>
          <p:nvPr/>
        </p:nvSpPr>
        <p:spPr>
          <a:xfrm>
            <a:off x="77776" y="115789"/>
            <a:ext cx="3554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Decision Making </a:t>
            </a:r>
            <a:r>
              <a:rPr lang="ko-KR" altLang="en-US" dirty="0"/>
              <a:t>강화 학습 방법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B2C41D0-7A8C-4E6D-9BBE-29E3BEB109C9}"/>
              </a:ext>
            </a:extLst>
          </p:cNvPr>
          <p:cNvSpPr txBox="1"/>
          <p:nvPr/>
        </p:nvSpPr>
        <p:spPr>
          <a:xfrm>
            <a:off x="306466" y="924181"/>
            <a:ext cx="11175790" cy="263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이거 돌리는 본인은 강화학습이 이번이 처음이라 사실 막 때려 넣음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일단 벽에 계속 부딪치면서 알아서 깎임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적을 찾지 못함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최종적으로 시작 위치에서 움직이지 않는 방향으로 학습이 진행 됨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심지어 적을 맞추는 것에 </a:t>
            </a:r>
            <a:r>
              <a:rPr lang="en-US" altLang="ko-KR" sz="1600" dirty="0"/>
              <a:t>reward</a:t>
            </a:r>
            <a:r>
              <a:rPr lang="ko-KR" altLang="en-US" sz="1600" dirty="0"/>
              <a:t>를 늘리고 맞는 것에 </a:t>
            </a:r>
            <a:r>
              <a:rPr lang="en-US" altLang="ko-KR" sz="1600" dirty="0"/>
              <a:t>reward</a:t>
            </a:r>
            <a:r>
              <a:rPr lang="ko-KR" altLang="en-US" sz="1600" dirty="0"/>
              <a:t>를 깎지 않아도 적을 찾는 것을 학습하지 못함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어차피 </a:t>
            </a:r>
            <a:r>
              <a:rPr lang="en-US" altLang="ko-KR" sz="1600" dirty="0"/>
              <a:t>ROS</a:t>
            </a:r>
            <a:r>
              <a:rPr lang="ko-KR" altLang="en-US" sz="1600" dirty="0"/>
              <a:t>에서 </a:t>
            </a:r>
            <a:r>
              <a:rPr lang="en-US" altLang="ko-KR" sz="1600" dirty="0"/>
              <a:t>point cloud</a:t>
            </a:r>
            <a:r>
              <a:rPr lang="ko-KR" altLang="en-US" sz="1600" dirty="0"/>
              <a:t>를 정밀하게 받아서 벽에 부딪칠 필요가 없는데 이렇게 전체적으로 할 필요가 있는가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256930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523E8D-BB8B-4EF6-87B6-699BACF25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57" y="2585992"/>
            <a:ext cx="6000750" cy="3762375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3BC5821-6A6A-4B4D-A5B4-E23D369CAF62}"/>
              </a:ext>
            </a:extLst>
          </p:cNvPr>
          <p:cNvCxnSpPr>
            <a:cxnSpLocks/>
          </p:cNvCxnSpPr>
          <p:nvPr/>
        </p:nvCxnSpPr>
        <p:spPr>
          <a:xfrm>
            <a:off x="1721457" y="2585992"/>
            <a:ext cx="0" cy="376237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18BDB13-45ED-435D-884B-4FF9C4C55715}"/>
              </a:ext>
            </a:extLst>
          </p:cNvPr>
          <p:cNvCxnSpPr>
            <a:cxnSpLocks/>
          </p:cNvCxnSpPr>
          <p:nvPr/>
        </p:nvCxnSpPr>
        <p:spPr>
          <a:xfrm flipH="1">
            <a:off x="656058" y="3535958"/>
            <a:ext cx="600074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9450F61-79D5-472A-8AF4-61ED1CBFE7AF}"/>
              </a:ext>
            </a:extLst>
          </p:cNvPr>
          <p:cNvCxnSpPr>
            <a:cxnSpLocks/>
          </p:cNvCxnSpPr>
          <p:nvPr/>
        </p:nvCxnSpPr>
        <p:spPr>
          <a:xfrm flipH="1">
            <a:off x="656058" y="4450358"/>
            <a:ext cx="600074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49A29E8-0238-4EBD-9400-FC98BAA5B040}"/>
              </a:ext>
            </a:extLst>
          </p:cNvPr>
          <p:cNvCxnSpPr>
            <a:cxnSpLocks/>
          </p:cNvCxnSpPr>
          <p:nvPr/>
        </p:nvCxnSpPr>
        <p:spPr>
          <a:xfrm flipH="1">
            <a:off x="656058" y="5297647"/>
            <a:ext cx="600074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3F2DC97-9BDB-4849-BB40-10D18BD877A8}"/>
              </a:ext>
            </a:extLst>
          </p:cNvPr>
          <p:cNvCxnSpPr>
            <a:cxnSpLocks/>
          </p:cNvCxnSpPr>
          <p:nvPr/>
        </p:nvCxnSpPr>
        <p:spPr>
          <a:xfrm>
            <a:off x="2501633" y="2585992"/>
            <a:ext cx="0" cy="376237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59D1798-8847-4D0A-88C3-56C2A6D39CC8}"/>
              </a:ext>
            </a:extLst>
          </p:cNvPr>
          <p:cNvCxnSpPr>
            <a:cxnSpLocks/>
          </p:cNvCxnSpPr>
          <p:nvPr/>
        </p:nvCxnSpPr>
        <p:spPr>
          <a:xfrm>
            <a:off x="3340532" y="2585992"/>
            <a:ext cx="0" cy="376237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C810E3D-A273-4949-8F9B-B8EE38509110}"/>
              </a:ext>
            </a:extLst>
          </p:cNvPr>
          <p:cNvCxnSpPr>
            <a:cxnSpLocks/>
          </p:cNvCxnSpPr>
          <p:nvPr/>
        </p:nvCxnSpPr>
        <p:spPr>
          <a:xfrm>
            <a:off x="3994874" y="2585992"/>
            <a:ext cx="0" cy="376237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828D66D-4A6E-4891-AF66-3BF4C5C45978}"/>
              </a:ext>
            </a:extLst>
          </p:cNvPr>
          <p:cNvCxnSpPr>
            <a:cxnSpLocks/>
          </p:cNvCxnSpPr>
          <p:nvPr/>
        </p:nvCxnSpPr>
        <p:spPr>
          <a:xfrm>
            <a:off x="4825384" y="2585992"/>
            <a:ext cx="0" cy="376237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7726E0D-12AC-41E7-BF04-7EDA01D10572}"/>
              </a:ext>
            </a:extLst>
          </p:cNvPr>
          <p:cNvCxnSpPr>
            <a:cxnSpLocks/>
          </p:cNvCxnSpPr>
          <p:nvPr/>
        </p:nvCxnSpPr>
        <p:spPr>
          <a:xfrm>
            <a:off x="5605560" y="2585992"/>
            <a:ext cx="0" cy="376237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BF498C-D35F-4145-A878-17EE8B659B1F}"/>
              </a:ext>
            </a:extLst>
          </p:cNvPr>
          <p:cNvSpPr txBox="1"/>
          <p:nvPr/>
        </p:nvSpPr>
        <p:spPr>
          <a:xfrm>
            <a:off x="1020066" y="221666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16D027-BADC-4126-849C-C27C452C8FE2}"/>
              </a:ext>
            </a:extLst>
          </p:cNvPr>
          <p:cNvSpPr txBox="1"/>
          <p:nvPr/>
        </p:nvSpPr>
        <p:spPr>
          <a:xfrm>
            <a:off x="1986512" y="221666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769204-F34E-49EC-9FBF-CA6B455536EA}"/>
              </a:ext>
            </a:extLst>
          </p:cNvPr>
          <p:cNvSpPr txBox="1"/>
          <p:nvPr/>
        </p:nvSpPr>
        <p:spPr>
          <a:xfrm>
            <a:off x="2758755" y="221666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8D9738-FC77-4761-A2C0-D0A34D866099}"/>
              </a:ext>
            </a:extLst>
          </p:cNvPr>
          <p:cNvSpPr txBox="1"/>
          <p:nvPr/>
        </p:nvSpPr>
        <p:spPr>
          <a:xfrm>
            <a:off x="3538930" y="221666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4E1235-4867-4BE7-BD87-849716B96FDA}"/>
              </a:ext>
            </a:extLst>
          </p:cNvPr>
          <p:cNvSpPr txBox="1"/>
          <p:nvPr/>
        </p:nvSpPr>
        <p:spPr>
          <a:xfrm>
            <a:off x="4229310" y="221666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19DD8A-BB7F-4154-921F-4CA58D864FDC}"/>
              </a:ext>
            </a:extLst>
          </p:cNvPr>
          <p:cNvSpPr txBox="1"/>
          <p:nvPr/>
        </p:nvSpPr>
        <p:spPr>
          <a:xfrm>
            <a:off x="5059820" y="221666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0AA97F-4231-4B05-A22E-D7EDC5643A38}"/>
              </a:ext>
            </a:extLst>
          </p:cNvPr>
          <p:cNvSpPr txBox="1"/>
          <p:nvPr/>
        </p:nvSpPr>
        <p:spPr>
          <a:xfrm>
            <a:off x="5975532" y="221666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BBF3181-5303-4B54-9AF5-1BEFC76CB70C}"/>
              </a:ext>
            </a:extLst>
          </p:cNvPr>
          <p:cNvSpPr txBox="1"/>
          <p:nvPr/>
        </p:nvSpPr>
        <p:spPr>
          <a:xfrm>
            <a:off x="344752" y="293592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2F6C18-D7F7-4DF7-B58B-EFB2EB227496}"/>
              </a:ext>
            </a:extLst>
          </p:cNvPr>
          <p:cNvSpPr txBox="1"/>
          <p:nvPr/>
        </p:nvSpPr>
        <p:spPr>
          <a:xfrm>
            <a:off x="344752" y="380749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DF213D5-E62F-4351-A02A-D4F9A13C8813}"/>
              </a:ext>
            </a:extLst>
          </p:cNvPr>
          <p:cNvSpPr txBox="1"/>
          <p:nvPr/>
        </p:nvSpPr>
        <p:spPr>
          <a:xfrm>
            <a:off x="344752" y="4661162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91F563C-0B57-4F5F-BDEE-EF3C1A03BB16}"/>
              </a:ext>
            </a:extLst>
          </p:cNvPr>
          <p:cNvSpPr txBox="1"/>
          <p:nvPr/>
        </p:nvSpPr>
        <p:spPr>
          <a:xfrm>
            <a:off x="344752" y="5638341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A069161-A902-4CBB-902F-F02B7CC93DC8}"/>
              </a:ext>
            </a:extLst>
          </p:cNvPr>
          <p:cNvSpPr txBox="1"/>
          <p:nvPr/>
        </p:nvSpPr>
        <p:spPr>
          <a:xfrm>
            <a:off x="77776" y="115789"/>
            <a:ext cx="783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Decision Making </a:t>
            </a:r>
            <a:r>
              <a:rPr lang="ko-KR" altLang="en-US" dirty="0"/>
              <a:t>방법 제안 </a:t>
            </a:r>
            <a:r>
              <a:rPr lang="en-US" altLang="ko-KR" dirty="0"/>
              <a:t>1 – </a:t>
            </a:r>
            <a:r>
              <a:rPr lang="ko-KR" altLang="en-US" dirty="0"/>
              <a:t>그리드로 나눠서 현재 위치별로 전략 설정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B2C41D0-7A8C-4E6D-9BBE-29E3BEB109C9}"/>
              </a:ext>
            </a:extLst>
          </p:cNvPr>
          <p:cNvSpPr txBox="1"/>
          <p:nvPr/>
        </p:nvSpPr>
        <p:spPr>
          <a:xfrm>
            <a:off x="325516" y="581281"/>
            <a:ext cx="1117579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28</a:t>
            </a:r>
            <a:r>
              <a:rPr lang="ko-KR" altLang="en-US" dirty="0"/>
              <a:t> 공간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로봇이 </a:t>
            </a:r>
            <a:r>
              <a:rPr lang="en-US" altLang="ko-KR" dirty="0"/>
              <a:t>4</a:t>
            </a:r>
            <a:r>
              <a:rPr lang="ko-KR" altLang="en-US" dirty="0"/>
              <a:t>대</a:t>
            </a:r>
            <a:r>
              <a:rPr lang="en-US" altLang="ko-KR" dirty="0"/>
              <a:t>, </a:t>
            </a:r>
            <a:r>
              <a:rPr lang="ko-KR" altLang="en-US" dirty="0"/>
              <a:t>점 대칭이므로 경우의 수는 </a:t>
            </a:r>
            <a:r>
              <a:rPr lang="en-US" altLang="ko-KR" dirty="0"/>
              <a:t>28C4*4*3/2 = 122850 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41006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523E8D-BB8B-4EF6-87B6-699BACF25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57" y="2585992"/>
            <a:ext cx="6000750" cy="3762375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3BC5821-6A6A-4B4D-A5B4-E23D369CAF62}"/>
              </a:ext>
            </a:extLst>
          </p:cNvPr>
          <p:cNvCxnSpPr>
            <a:cxnSpLocks/>
          </p:cNvCxnSpPr>
          <p:nvPr/>
        </p:nvCxnSpPr>
        <p:spPr>
          <a:xfrm>
            <a:off x="1721457" y="2585992"/>
            <a:ext cx="0" cy="376237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18BDB13-45ED-435D-884B-4FF9C4C55715}"/>
              </a:ext>
            </a:extLst>
          </p:cNvPr>
          <p:cNvCxnSpPr>
            <a:cxnSpLocks/>
          </p:cNvCxnSpPr>
          <p:nvPr/>
        </p:nvCxnSpPr>
        <p:spPr>
          <a:xfrm flipH="1">
            <a:off x="656058" y="3535958"/>
            <a:ext cx="600074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9450F61-79D5-472A-8AF4-61ED1CBFE7AF}"/>
              </a:ext>
            </a:extLst>
          </p:cNvPr>
          <p:cNvCxnSpPr>
            <a:cxnSpLocks/>
          </p:cNvCxnSpPr>
          <p:nvPr/>
        </p:nvCxnSpPr>
        <p:spPr>
          <a:xfrm flipH="1">
            <a:off x="3340532" y="4450358"/>
            <a:ext cx="65434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49A29E8-0238-4EBD-9400-FC98BAA5B040}"/>
              </a:ext>
            </a:extLst>
          </p:cNvPr>
          <p:cNvCxnSpPr>
            <a:cxnSpLocks/>
          </p:cNvCxnSpPr>
          <p:nvPr/>
        </p:nvCxnSpPr>
        <p:spPr>
          <a:xfrm flipH="1">
            <a:off x="656058" y="5297647"/>
            <a:ext cx="600074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3F2DC97-9BDB-4849-BB40-10D18BD877A8}"/>
              </a:ext>
            </a:extLst>
          </p:cNvPr>
          <p:cNvCxnSpPr>
            <a:cxnSpLocks/>
          </p:cNvCxnSpPr>
          <p:nvPr/>
        </p:nvCxnSpPr>
        <p:spPr>
          <a:xfrm>
            <a:off x="2501633" y="3535958"/>
            <a:ext cx="0" cy="17616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59D1798-8847-4D0A-88C3-56C2A6D39CC8}"/>
              </a:ext>
            </a:extLst>
          </p:cNvPr>
          <p:cNvCxnSpPr>
            <a:cxnSpLocks/>
          </p:cNvCxnSpPr>
          <p:nvPr/>
        </p:nvCxnSpPr>
        <p:spPr>
          <a:xfrm>
            <a:off x="3340532" y="2585992"/>
            <a:ext cx="0" cy="376237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C810E3D-A273-4949-8F9B-B8EE38509110}"/>
              </a:ext>
            </a:extLst>
          </p:cNvPr>
          <p:cNvCxnSpPr>
            <a:cxnSpLocks/>
          </p:cNvCxnSpPr>
          <p:nvPr/>
        </p:nvCxnSpPr>
        <p:spPr>
          <a:xfrm>
            <a:off x="3994874" y="2585992"/>
            <a:ext cx="0" cy="376237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828D66D-4A6E-4891-AF66-3BF4C5C45978}"/>
              </a:ext>
            </a:extLst>
          </p:cNvPr>
          <p:cNvCxnSpPr>
            <a:cxnSpLocks/>
          </p:cNvCxnSpPr>
          <p:nvPr/>
        </p:nvCxnSpPr>
        <p:spPr>
          <a:xfrm>
            <a:off x="4825384" y="3535958"/>
            <a:ext cx="0" cy="17616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7726E0D-12AC-41E7-BF04-7EDA01D10572}"/>
              </a:ext>
            </a:extLst>
          </p:cNvPr>
          <p:cNvCxnSpPr>
            <a:cxnSpLocks/>
          </p:cNvCxnSpPr>
          <p:nvPr/>
        </p:nvCxnSpPr>
        <p:spPr>
          <a:xfrm>
            <a:off x="5605560" y="2585992"/>
            <a:ext cx="0" cy="376237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BF498C-D35F-4145-A878-17EE8B659B1F}"/>
              </a:ext>
            </a:extLst>
          </p:cNvPr>
          <p:cNvSpPr txBox="1"/>
          <p:nvPr/>
        </p:nvSpPr>
        <p:spPr>
          <a:xfrm>
            <a:off x="1020066" y="221666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16D027-BADC-4126-849C-C27C452C8FE2}"/>
              </a:ext>
            </a:extLst>
          </p:cNvPr>
          <p:cNvSpPr txBox="1"/>
          <p:nvPr/>
        </p:nvSpPr>
        <p:spPr>
          <a:xfrm>
            <a:off x="1986512" y="221666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769204-F34E-49EC-9FBF-CA6B455536EA}"/>
              </a:ext>
            </a:extLst>
          </p:cNvPr>
          <p:cNvSpPr txBox="1"/>
          <p:nvPr/>
        </p:nvSpPr>
        <p:spPr>
          <a:xfrm>
            <a:off x="2758755" y="221666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8D9738-FC77-4761-A2C0-D0A34D866099}"/>
              </a:ext>
            </a:extLst>
          </p:cNvPr>
          <p:cNvSpPr txBox="1"/>
          <p:nvPr/>
        </p:nvSpPr>
        <p:spPr>
          <a:xfrm>
            <a:off x="3538930" y="221666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4E1235-4867-4BE7-BD87-849716B96FDA}"/>
              </a:ext>
            </a:extLst>
          </p:cNvPr>
          <p:cNvSpPr txBox="1"/>
          <p:nvPr/>
        </p:nvSpPr>
        <p:spPr>
          <a:xfrm>
            <a:off x="4229310" y="221666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19DD8A-BB7F-4154-921F-4CA58D864FDC}"/>
              </a:ext>
            </a:extLst>
          </p:cNvPr>
          <p:cNvSpPr txBox="1"/>
          <p:nvPr/>
        </p:nvSpPr>
        <p:spPr>
          <a:xfrm>
            <a:off x="5059820" y="221666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0AA97F-4231-4B05-A22E-D7EDC5643A38}"/>
              </a:ext>
            </a:extLst>
          </p:cNvPr>
          <p:cNvSpPr txBox="1"/>
          <p:nvPr/>
        </p:nvSpPr>
        <p:spPr>
          <a:xfrm>
            <a:off x="5975532" y="221666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BBF3181-5303-4B54-9AF5-1BEFC76CB70C}"/>
              </a:ext>
            </a:extLst>
          </p:cNvPr>
          <p:cNvSpPr txBox="1"/>
          <p:nvPr/>
        </p:nvSpPr>
        <p:spPr>
          <a:xfrm>
            <a:off x="344752" y="293592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2F6C18-D7F7-4DF7-B58B-EFB2EB227496}"/>
              </a:ext>
            </a:extLst>
          </p:cNvPr>
          <p:cNvSpPr txBox="1"/>
          <p:nvPr/>
        </p:nvSpPr>
        <p:spPr>
          <a:xfrm>
            <a:off x="344752" y="380749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DF213D5-E62F-4351-A02A-D4F9A13C8813}"/>
              </a:ext>
            </a:extLst>
          </p:cNvPr>
          <p:cNvSpPr txBox="1"/>
          <p:nvPr/>
        </p:nvSpPr>
        <p:spPr>
          <a:xfrm>
            <a:off x="344752" y="4661162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91F563C-0B57-4F5F-BDEE-EF3C1A03BB16}"/>
              </a:ext>
            </a:extLst>
          </p:cNvPr>
          <p:cNvSpPr txBox="1"/>
          <p:nvPr/>
        </p:nvSpPr>
        <p:spPr>
          <a:xfrm>
            <a:off x="344752" y="5638341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A069161-A902-4CBB-902F-F02B7CC93DC8}"/>
              </a:ext>
            </a:extLst>
          </p:cNvPr>
          <p:cNvSpPr txBox="1"/>
          <p:nvPr/>
        </p:nvSpPr>
        <p:spPr>
          <a:xfrm>
            <a:off x="77776" y="115789"/>
            <a:ext cx="783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Decision Making </a:t>
            </a:r>
            <a:r>
              <a:rPr lang="ko-KR" altLang="en-US" dirty="0"/>
              <a:t>방법 제안 </a:t>
            </a:r>
            <a:r>
              <a:rPr lang="en-US" altLang="ko-KR" dirty="0"/>
              <a:t>1 – </a:t>
            </a:r>
            <a:r>
              <a:rPr lang="ko-KR" altLang="en-US" dirty="0"/>
              <a:t>그리드로 나눠서 현재 위치별로 전략 설정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B2C41D0-7A8C-4E6D-9BBE-29E3BEB109C9}"/>
              </a:ext>
            </a:extLst>
          </p:cNvPr>
          <p:cNvSpPr txBox="1"/>
          <p:nvPr/>
        </p:nvSpPr>
        <p:spPr>
          <a:xfrm>
            <a:off x="325516" y="581281"/>
            <a:ext cx="11175790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특징점에 따라 재배치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20</a:t>
            </a:r>
            <a:r>
              <a:rPr lang="ko-KR" altLang="en-US" dirty="0"/>
              <a:t> 공간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로봇이 </a:t>
            </a:r>
            <a:r>
              <a:rPr lang="en-US" altLang="ko-KR" dirty="0"/>
              <a:t>4</a:t>
            </a:r>
            <a:r>
              <a:rPr lang="ko-KR" altLang="en-US" dirty="0"/>
              <a:t>대</a:t>
            </a:r>
            <a:r>
              <a:rPr lang="en-US" altLang="ko-KR" dirty="0"/>
              <a:t>, </a:t>
            </a:r>
            <a:r>
              <a:rPr lang="ko-KR" altLang="en-US" dirty="0"/>
              <a:t>점 대칭이므로 경우의 수는 </a:t>
            </a:r>
            <a:r>
              <a:rPr lang="en-US" altLang="ko-KR" dirty="0"/>
              <a:t>20C4*4*3/2 = 29070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6817280-FB82-42E1-9500-57996EE60B7C}"/>
              </a:ext>
            </a:extLst>
          </p:cNvPr>
          <p:cNvCxnSpPr>
            <a:cxnSpLocks/>
          </p:cNvCxnSpPr>
          <p:nvPr/>
        </p:nvCxnSpPr>
        <p:spPr>
          <a:xfrm flipH="1">
            <a:off x="1721457" y="4450358"/>
            <a:ext cx="780176" cy="83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CE5E301-04CE-4AE3-BAD3-9B7DD525FFAA}"/>
              </a:ext>
            </a:extLst>
          </p:cNvPr>
          <p:cNvCxnSpPr>
            <a:cxnSpLocks/>
          </p:cNvCxnSpPr>
          <p:nvPr/>
        </p:nvCxnSpPr>
        <p:spPr>
          <a:xfrm flipH="1">
            <a:off x="4825383" y="4450358"/>
            <a:ext cx="780176" cy="83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316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523E8D-BB8B-4EF6-87B6-699BACF25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57" y="2585992"/>
            <a:ext cx="6000750" cy="3762375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3BC5821-6A6A-4B4D-A5B4-E23D369CAF62}"/>
              </a:ext>
            </a:extLst>
          </p:cNvPr>
          <p:cNvCxnSpPr>
            <a:cxnSpLocks/>
          </p:cNvCxnSpPr>
          <p:nvPr/>
        </p:nvCxnSpPr>
        <p:spPr>
          <a:xfrm>
            <a:off x="1721457" y="2585992"/>
            <a:ext cx="0" cy="376237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18BDB13-45ED-435D-884B-4FF9C4C55715}"/>
              </a:ext>
            </a:extLst>
          </p:cNvPr>
          <p:cNvCxnSpPr>
            <a:cxnSpLocks/>
          </p:cNvCxnSpPr>
          <p:nvPr/>
        </p:nvCxnSpPr>
        <p:spPr>
          <a:xfrm flipH="1">
            <a:off x="656058" y="3535958"/>
            <a:ext cx="600074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9450F61-79D5-472A-8AF4-61ED1CBFE7AF}"/>
              </a:ext>
            </a:extLst>
          </p:cNvPr>
          <p:cNvCxnSpPr>
            <a:cxnSpLocks/>
          </p:cNvCxnSpPr>
          <p:nvPr/>
        </p:nvCxnSpPr>
        <p:spPr>
          <a:xfrm flipH="1">
            <a:off x="3340532" y="4450358"/>
            <a:ext cx="65434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49A29E8-0238-4EBD-9400-FC98BAA5B040}"/>
              </a:ext>
            </a:extLst>
          </p:cNvPr>
          <p:cNvCxnSpPr>
            <a:cxnSpLocks/>
          </p:cNvCxnSpPr>
          <p:nvPr/>
        </p:nvCxnSpPr>
        <p:spPr>
          <a:xfrm flipH="1">
            <a:off x="656058" y="5297647"/>
            <a:ext cx="600074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3F2DC97-9BDB-4849-BB40-10D18BD877A8}"/>
              </a:ext>
            </a:extLst>
          </p:cNvPr>
          <p:cNvCxnSpPr>
            <a:cxnSpLocks/>
          </p:cNvCxnSpPr>
          <p:nvPr/>
        </p:nvCxnSpPr>
        <p:spPr>
          <a:xfrm>
            <a:off x="2501633" y="3535958"/>
            <a:ext cx="0" cy="17616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59D1798-8847-4D0A-88C3-56C2A6D39CC8}"/>
              </a:ext>
            </a:extLst>
          </p:cNvPr>
          <p:cNvCxnSpPr>
            <a:cxnSpLocks/>
          </p:cNvCxnSpPr>
          <p:nvPr/>
        </p:nvCxnSpPr>
        <p:spPr>
          <a:xfrm>
            <a:off x="3340532" y="2585992"/>
            <a:ext cx="0" cy="376237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C810E3D-A273-4949-8F9B-B8EE38509110}"/>
              </a:ext>
            </a:extLst>
          </p:cNvPr>
          <p:cNvCxnSpPr>
            <a:cxnSpLocks/>
          </p:cNvCxnSpPr>
          <p:nvPr/>
        </p:nvCxnSpPr>
        <p:spPr>
          <a:xfrm>
            <a:off x="3994874" y="2585992"/>
            <a:ext cx="0" cy="376237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828D66D-4A6E-4891-AF66-3BF4C5C45978}"/>
              </a:ext>
            </a:extLst>
          </p:cNvPr>
          <p:cNvCxnSpPr>
            <a:cxnSpLocks/>
          </p:cNvCxnSpPr>
          <p:nvPr/>
        </p:nvCxnSpPr>
        <p:spPr>
          <a:xfrm>
            <a:off x="4825384" y="3535958"/>
            <a:ext cx="0" cy="17616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7726E0D-12AC-41E7-BF04-7EDA01D10572}"/>
              </a:ext>
            </a:extLst>
          </p:cNvPr>
          <p:cNvCxnSpPr>
            <a:cxnSpLocks/>
          </p:cNvCxnSpPr>
          <p:nvPr/>
        </p:nvCxnSpPr>
        <p:spPr>
          <a:xfrm>
            <a:off x="5605560" y="2585992"/>
            <a:ext cx="0" cy="376237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BF498C-D35F-4145-A878-17EE8B659B1F}"/>
              </a:ext>
            </a:extLst>
          </p:cNvPr>
          <p:cNvSpPr txBox="1"/>
          <p:nvPr/>
        </p:nvSpPr>
        <p:spPr>
          <a:xfrm>
            <a:off x="1020066" y="221666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16D027-BADC-4126-849C-C27C452C8FE2}"/>
              </a:ext>
            </a:extLst>
          </p:cNvPr>
          <p:cNvSpPr txBox="1"/>
          <p:nvPr/>
        </p:nvSpPr>
        <p:spPr>
          <a:xfrm>
            <a:off x="1986512" y="221666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769204-F34E-49EC-9FBF-CA6B455536EA}"/>
              </a:ext>
            </a:extLst>
          </p:cNvPr>
          <p:cNvSpPr txBox="1"/>
          <p:nvPr/>
        </p:nvSpPr>
        <p:spPr>
          <a:xfrm>
            <a:off x="2758755" y="221666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8D9738-FC77-4761-A2C0-D0A34D866099}"/>
              </a:ext>
            </a:extLst>
          </p:cNvPr>
          <p:cNvSpPr txBox="1"/>
          <p:nvPr/>
        </p:nvSpPr>
        <p:spPr>
          <a:xfrm>
            <a:off x="3538930" y="221666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4E1235-4867-4BE7-BD87-849716B96FDA}"/>
              </a:ext>
            </a:extLst>
          </p:cNvPr>
          <p:cNvSpPr txBox="1"/>
          <p:nvPr/>
        </p:nvSpPr>
        <p:spPr>
          <a:xfrm>
            <a:off x="4229310" y="221666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19DD8A-BB7F-4154-921F-4CA58D864FDC}"/>
              </a:ext>
            </a:extLst>
          </p:cNvPr>
          <p:cNvSpPr txBox="1"/>
          <p:nvPr/>
        </p:nvSpPr>
        <p:spPr>
          <a:xfrm>
            <a:off x="5059820" y="221666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0AA97F-4231-4B05-A22E-D7EDC5643A38}"/>
              </a:ext>
            </a:extLst>
          </p:cNvPr>
          <p:cNvSpPr txBox="1"/>
          <p:nvPr/>
        </p:nvSpPr>
        <p:spPr>
          <a:xfrm>
            <a:off x="5975532" y="221666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BBF3181-5303-4B54-9AF5-1BEFC76CB70C}"/>
              </a:ext>
            </a:extLst>
          </p:cNvPr>
          <p:cNvSpPr txBox="1"/>
          <p:nvPr/>
        </p:nvSpPr>
        <p:spPr>
          <a:xfrm>
            <a:off x="344752" y="293592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2F6C18-D7F7-4DF7-B58B-EFB2EB227496}"/>
              </a:ext>
            </a:extLst>
          </p:cNvPr>
          <p:cNvSpPr txBox="1"/>
          <p:nvPr/>
        </p:nvSpPr>
        <p:spPr>
          <a:xfrm>
            <a:off x="344752" y="380749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DF213D5-E62F-4351-A02A-D4F9A13C8813}"/>
              </a:ext>
            </a:extLst>
          </p:cNvPr>
          <p:cNvSpPr txBox="1"/>
          <p:nvPr/>
        </p:nvSpPr>
        <p:spPr>
          <a:xfrm>
            <a:off x="344752" y="4661162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91F563C-0B57-4F5F-BDEE-EF3C1A03BB16}"/>
              </a:ext>
            </a:extLst>
          </p:cNvPr>
          <p:cNvSpPr txBox="1"/>
          <p:nvPr/>
        </p:nvSpPr>
        <p:spPr>
          <a:xfrm>
            <a:off x="344752" y="5638341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A069161-A902-4CBB-902F-F02B7CC93DC8}"/>
              </a:ext>
            </a:extLst>
          </p:cNvPr>
          <p:cNvSpPr txBox="1"/>
          <p:nvPr/>
        </p:nvSpPr>
        <p:spPr>
          <a:xfrm>
            <a:off x="77776" y="115789"/>
            <a:ext cx="783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Decision Making </a:t>
            </a:r>
            <a:r>
              <a:rPr lang="ko-KR" altLang="en-US" dirty="0"/>
              <a:t>방법 제안 </a:t>
            </a:r>
            <a:r>
              <a:rPr lang="en-US" altLang="ko-KR" dirty="0"/>
              <a:t>1 – </a:t>
            </a:r>
            <a:r>
              <a:rPr lang="ko-KR" altLang="en-US" dirty="0"/>
              <a:t>그리드로 나눠서 현재 위치별로 전략 설정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B2C41D0-7A8C-4E6D-9BBE-29E3BEB109C9}"/>
              </a:ext>
            </a:extLst>
          </p:cNvPr>
          <p:cNvSpPr txBox="1"/>
          <p:nvPr/>
        </p:nvSpPr>
        <p:spPr>
          <a:xfrm>
            <a:off x="325516" y="581281"/>
            <a:ext cx="11175790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특징점에 따라 재배치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적 로봇의 위치만 따진다면 </a:t>
            </a:r>
            <a:r>
              <a:rPr lang="en-US" altLang="ko-KR" dirty="0"/>
              <a:t>20C2/2 = 95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95</a:t>
            </a:r>
            <a:r>
              <a:rPr lang="ko-KR" altLang="en-US" dirty="0"/>
              <a:t>가지 케이스를 모두 대응하는 방식 </a:t>
            </a:r>
            <a:r>
              <a:rPr lang="en-US" altLang="ko-KR" dirty="0"/>
              <a:t>(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개수가 늘어날 순 있음</a:t>
            </a:r>
            <a:r>
              <a:rPr lang="en-US" altLang="ko-KR" dirty="0"/>
              <a:t>)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6817280-FB82-42E1-9500-57996EE60B7C}"/>
              </a:ext>
            </a:extLst>
          </p:cNvPr>
          <p:cNvCxnSpPr>
            <a:cxnSpLocks/>
          </p:cNvCxnSpPr>
          <p:nvPr/>
        </p:nvCxnSpPr>
        <p:spPr>
          <a:xfrm flipH="1">
            <a:off x="1721457" y="4450358"/>
            <a:ext cx="780176" cy="83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CE5E301-04CE-4AE3-BAD3-9B7DD525FFAA}"/>
              </a:ext>
            </a:extLst>
          </p:cNvPr>
          <p:cNvCxnSpPr>
            <a:cxnSpLocks/>
          </p:cNvCxnSpPr>
          <p:nvPr/>
        </p:nvCxnSpPr>
        <p:spPr>
          <a:xfrm flipH="1">
            <a:off x="4825383" y="4450358"/>
            <a:ext cx="780176" cy="83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302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1510</TotalTime>
  <Words>656</Words>
  <Application>Microsoft Office PowerPoint</Application>
  <PresentationFormat>와이드스크린</PresentationFormat>
  <Paragraphs>135</Paragraphs>
  <Slides>15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SHF_W</dc:creator>
  <cp:lastModifiedBy>SHF_W</cp:lastModifiedBy>
  <cp:revision>25</cp:revision>
  <dcterms:created xsi:type="dcterms:W3CDTF">2019-01-14T07:10:14Z</dcterms:created>
  <dcterms:modified xsi:type="dcterms:W3CDTF">2019-01-15T09:43:00Z</dcterms:modified>
</cp:coreProperties>
</file>